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5"/>
  </p:notesMasterIdLst>
  <p:handoutMasterIdLst>
    <p:handoutMasterId r:id="rId36"/>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9" r:id="rId23"/>
    <p:sldId id="2380" r:id="rId24"/>
    <p:sldId id="2378" r:id="rId25"/>
    <p:sldId id="2381" r:id="rId26"/>
    <p:sldId id="2377" r:id="rId27"/>
    <p:sldId id="328" r:id="rId28"/>
    <p:sldId id="329" r:id="rId29"/>
    <p:sldId id="297" r:id="rId30"/>
    <p:sldId id="284" r:id="rId31"/>
    <p:sldId id="331" r:id="rId32"/>
    <p:sldId id="332"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907FAA-A12C-4518-BA1E-EC0B85AB06DE}" v="4" dt="2022-11-14T13:33:31.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72" autoAdjust="0"/>
    <p:restoredTop sz="86432" autoAdjust="0"/>
  </p:normalViewPr>
  <p:slideViewPr>
    <p:cSldViewPr>
      <p:cViewPr varScale="1">
        <p:scale>
          <a:sx n="53" d="100"/>
          <a:sy n="53" d="100"/>
        </p:scale>
        <p:origin x="1362" y="6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9907FAA-A12C-4518-BA1E-EC0B85AB06DE}"/>
    <pc:docChg chg="undo custSel addSld delSld modSld modMainMaster">
      <pc:chgData name="Jon Rosdahl" userId="2820f357-2dd4-4127-8713-e0bfde0fd756" providerId="ADAL" clId="{E9907FAA-A12C-4518-BA1E-EC0B85AB06DE}" dt="2022-11-14T13:33:31.517" v="3314"/>
      <pc:docMkLst>
        <pc:docMk/>
      </pc:docMkLst>
      <pc:sldChg chg="modSp mod">
        <pc:chgData name="Jon Rosdahl" userId="2820f357-2dd4-4127-8713-e0bfde0fd756" providerId="ADAL" clId="{E9907FAA-A12C-4518-BA1E-EC0B85AB06DE}" dt="2022-11-14T04:49:24.862" v="3" actId="6549"/>
        <pc:sldMkLst>
          <pc:docMk/>
          <pc:sldMk cId="0" sldId="256"/>
        </pc:sldMkLst>
        <pc:spChg chg="mod">
          <ac:chgData name="Jon Rosdahl" userId="2820f357-2dd4-4127-8713-e0bfde0fd756" providerId="ADAL" clId="{E9907FAA-A12C-4518-BA1E-EC0B85AB06DE}" dt="2022-11-14T04:49:24.862" v="3" actId="6549"/>
          <ac:spMkLst>
            <pc:docMk/>
            <pc:sldMk cId="0" sldId="256"/>
            <ac:spMk id="3074" creationId="{00000000-0000-0000-0000-000000000000}"/>
          </ac:spMkLst>
        </pc:spChg>
      </pc:sldChg>
      <pc:sldChg chg="modSp mod">
        <pc:chgData name="Jon Rosdahl" userId="2820f357-2dd4-4127-8713-e0bfde0fd756" providerId="ADAL" clId="{E9907FAA-A12C-4518-BA1E-EC0B85AB06DE}" dt="2022-11-14T06:39:23.766" v="11" actId="27636"/>
        <pc:sldMkLst>
          <pc:docMk/>
          <pc:sldMk cId="3439635317" sldId="274"/>
        </pc:sldMkLst>
        <pc:spChg chg="mod">
          <ac:chgData name="Jon Rosdahl" userId="2820f357-2dd4-4127-8713-e0bfde0fd756" providerId="ADAL" clId="{E9907FAA-A12C-4518-BA1E-EC0B85AB06DE}" dt="2022-11-14T06:39:23.766" v="11" actId="27636"/>
          <ac:spMkLst>
            <pc:docMk/>
            <pc:sldMk cId="3439635317" sldId="274"/>
            <ac:spMk id="3" creationId="{00000000-0000-0000-0000-000000000000}"/>
          </ac:spMkLst>
        </pc:spChg>
      </pc:sldChg>
      <pc:sldChg chg="modSp mod">
        <pc:chgData name="Jon Rosdahl" userId="2820f357-2dd4-4127-8713-e0bfde0fd756" providerId="ADAL" clId="{E9907FAA-A12C-4518-BA1E-EC0B85AB06DE}" dt="2022-11-14T04:50:08.079" v="9" actId="6549"/>
        <pc:sldMkLst>
          <pc:docMk/>
          <pc:sldMk cId="822775208" sldId="287"/>
        </pc:sldMkLst>
        <pc:spChg chg="mod">
          <ac:chgData name="Jon Rosdahl" userId="2820f357-2dd4-4127-8713-e0bfde0fd756" providerId="ADAL" clId="{E9907FAA-A12C-4518-BA1E-EC0B85AB06DE}" dt="2022-11-14T04:50:08.079" v="9" actId="6549"/>
          <ac:spMkLst>
            <pc:docMk/>
            <pc:sldMk cId="822775208" sldId="287"/>
            <ac:spMk id="3" creationId="{8A337E3F-2C54-47D6-B9F4-C7408CA692FF}"/>
          </ac:spMkLst>
        </pc:spChg>
      </pc:sldChg>
      <pc:sldChg chg="modSp mod">
        <pc:chgData name="Jon Rosdahl" userId="2820f357-2dd4-4127-8713-e0bfde0fd756" providerId="ADAL" clId="{E9907FAA-A12C-4518-BA1E-EC0B85AB06DE}" dt="2022-11-14T06:42:52.288" v="55" actId="20577"/>
        <pc:sldMkLst>
          <pc:docMk/>
          <pc:sldMk cId="3866284722" sldId="325"/>
        </pc:sldMkLst>
        <pc:spChg chg="mod">
          <ac:chgData name="Jon Rosdahl" userId="2820f357-2dd4-4127-8713-e0bfde0fd756" providerId="ADAL" clId="{E9907FAA-A12C-4518-BA1E-EC0B85AB06DE}" dt="2022-11-14T06:42:52.288" v="55" actId="20577"/>
          <ac:spMkLst>
            <pc:docMk/>
            <pc:sldMk cId="3866284722" sldId="325"/>
            <ac:spMk id="3" creationId="{58F48A77-6149-4095-9848-28A693C82088}"/>
          </ac:spMkLst>
        </pc:spChg>
      </pc:sldChg>
      <pc:sldChg chg="addSp delSp modSp mod">
        <pc:chgData name="Jon Rosdahl" userId="2820f357-2dd4-4127-8713-e0bfde0fd756" providerId="ADAL" clId="{E9907FAA-A12C-4518-BA1E-EC0B85AB06DE}" dt="2022-11-14T07:18:28.712" v="1223" actId="20577"/>
        <pc:sldMkLst>
          <pc:docMk/>
          <pc:sldMk cId="2954948995" sldId="2376"/>
        </pc:sldMkLst>
        <pc:spChg chg="add del mod">
          <ac:chgData name="Jon Rosdahl" userId="2820f357-2dd4-4127-8713-e0bfde0fd756" providerId="ADAL" clId="{E9907FAA-A12C-4518-BA1E-EC0B85AB06DE}" dt="2022-11-14T07:07:12.850" v="379" actId="478"/>
          <ac:spMkLst>
            <pc:docMk/>
            <pc:sldMk cId="2954948995" sldId="2376"/>
            <ac:spMk id="3" creationId="{27051229-4C89-3B61-E7D8-168503874077}"/>
          </ac:spMkLst>
        </pc:spChg>
        <pc:spChg chg="add del mod">
          <ac:chgData name="Jon Rosdahl" userId="2820f357-2dd4-4127-8713-e0bfde0fd756" providerId="ADAL" clId="{E9907FAA-A12C-4518-BA1E-EC0B85AB06DE}" dt="2022-11-14T07:18:28.712" v="1223" actId="20577"/>
          <ac:spMkLst>
            <pc:docMk/>
            <pc:sldMk cId="2954948995" sldId="2376"/>
            <ac:spMk id="8" creationId="{BE8CE460-A4A8-A8DA-3752-3C7CAECB0108}"/>
          </ac:spMkLst>
        </pc:spChg>
      </pc:sldChg>
      <pc:sldChg chg="modSp mod">
        <pc:chgData name="Jon Rosdahl" userId="2820f357-2dd4-4127-8713-e0bfde0fd756" providerId="ADAL" clId="{E9907FAA-A12C-4518-BA1E-EC0B85AB06DE}" dt="2022-11-14T08:01:08.402" v="2853" actId="20577"/>
        <pc:sldMkLst>
          <pc:docMk/>
          <pc:sldMk cId="1072910465" sldId="2377"/>
        </pc:sldMkLst>
        <pc:spChg chg="mod">
          <ac:chgData name="Jon Rosdahl" userId="2820f357-2dd4-4127-8713-e0bfde0fd756" providerId="ADAL" clId="{E9907FAA-A12C-4518-BA1E-EC0B85AB06DE}" dt="2022-11-14T08:01:08.402" v="2853" actId="20577"/>
          <ac:spMkLst>
            <pc:docMk/>
            <pc:sldMk cId="1072910465" sldId="2377"/>
            <ac:spMk id="8" creationId="{8BEC4205-043B-B26E-01D1-6E3C1211FF04}"/>
          </ac:spMkLst>
        </pc:spChg>
      </pc:sldChg>
      <pc:sldChg chg="modSp mod">
        <pc:chgData name="Jon Rosdahl" userId="2820f357-2dd4-4127-8713-e0bfde0fd756" providerId="ADAL" clId="{E9907FAA-A12C-4518-BA1E-EC0B85AB06DE}" dt="2022-11-14T07:57:41.220" v="2842" actId="404"/>
        <pc:sldMkLst>
          <pc:docMk/>
          <pc:sldMk cId="317682570" sldId="2378"/>
        </pc:sldMkLst>
        <pc:spChg chg="mod">
          <ac:chgData name="Jon Rosdahl" userId="2820f357-2dd4-4127-8713-e0bfde0fd756" providerId="ADAL" clId="{E9907FAA-A12C-4518-BA1E-EC0B85AB06DE}" dt="2022-11-14T07:57:41.220" v="2842" actId="404"/>
          <ac:spMkLst>
            <pc:docMk/>
            <pc:sldMk cId="317682570" sldId="2378"/>
            <ac:spMk id="8" creationId="{1FD17C44-1050-1DE0-223E-B50400FDBF3C}"/>
          </ac:spMkLst>
        </pc:spChg>
      </pc:sldChg>
      <pc:sldChg chg="modSp new del mod">
        <pc:chgData name="Jon Rosdahl" userId="2820f357-2dd4-4127-8713-e0bfde0fd756" providerId="ADAL" clId="{E9907FAA-A12C-4518-BA1E-EC0B85AB06DE}" dt="2022-11-14T07:27:15.464" v="1531" actId="47"/>
        <pc:sldMkLst>
          <pc:docMk/>
          <pc:sldMk cId="3390969777" sldId="2379"/>
        </pc:sldMkLst>
        <pc:spChg chg="mod">
          <ac:chgData name="Jon Rosdahl" userId="2820f357-2dd4-4127-8713-e0bfde0fd756" providerId="ADAL" clId="{E9907FAA-A12C-4518-BA1E-EC0B85AB06DE}" dt="2022-11-14T07:23:19.270" v="1232" actId="404"/>
          <ac:spMkLst>
            <pc:docMk/>
            <pc:sldMk cId="3390969777" sldId="2379"/>
            <ac:spMk id="2" creationId="{5E5C0EF3-9D57-FA85-65B4-D64405FE29D1}"/>
          </ac:spMkLst>
        </pc:spChg>
        <pc:spChg chg="mod">
          <ac:chgData name="Jon Rosdahl" userId="2820f357-2dd4-4127-8713-e0bfde0fd756" providerId="ADAL" clId="{E9907FAA-A12C-4518-BA1E-EC0B85AB06DE}" dt="2022-11-14T07:26:50.187" v="1530" actId="6549"/>
          <ac:spMkLst>
            <pc:docMk/>
            <pc:sldMk cId="3390969777" sldId="2379"/>
            <ac:spMk id="3" creationId="{C7EAE7B3-DFF7-E56D-134A-171ED07725D4}"/>
          </ac:spMkLst>
        </pc:spChg>
      </pc:sldChg>
      <pc:sldChg chg="addSp delSp modSp new mod">
        <pc:chgData name="Jon Rosdahl" userId="2820f357-2dd4-4127-8713-e0bfde0fd756" providerId="ADAL" clId="{E9907FAA-A12C-4518-BA1E-EC0B85AB06DE}" dt="2022-11-14T13:32:33.200" v="3312"/>
        <pc:sldMkLst>
          <pc:docMk/>
          <pc:sldMk cId="3545073635" sldId="2379"/>
        </pc:sldMkLst>
        <pc:spChg chg="del">
          <ac:chgData name="Jon Rosdahl" userId="2820f357-2dd4-4127-8713-e0bfde0fd756" providerId="ADAL" clId="{E9907FAA-A12C-4518-BA1E-EC0B85AB06DE}" dt="2022-11-14T08:12:15.240" v="2870" actId="478"/>
          <ac:spMkLst>
            <pc:docMk/>
            <pc:sldMk cId="3545073635" sldId="2379"/>
            <ac:spMk id="2" creationId="{CEFF3581-90D9-6373-0FC5-1AEAADC990CD}"/>
          </ac:spMkLst>
        </pc:spChg>
        <pc:spChg chg="mod">
          <ac:chgData name="Jon Rosdahl" userId="2820f357-2dd4-4127-8713-e0bfde0fd756" providerId="ADAL" clId="{E9907FAA-A12C-4518-BA1E-EC0B85AB06DE}" dt="2022-11-14T13:32:21.609" v="3311" actId="1076"/>
          <ac:spMkLst>
            <pc:docMk/>
            <pc:sldMk cId="3545073635" sldId="2379"/>
            <ac:spMk id="3" creationId="{F0B7DD3F-D198-5367-EBE2-D9E47B8E7842}"/>
          </ac:spMkLst>
        </pc:spChg>
        <pc:spChg chg="add mod">
          <ac:chgData name="Jon Rosdahl" userId="2820f357-2dd4-4127-8713-e0bfde0fd756" providerId="ADAL" clId="{E9907FAA-A12C-4518-BA1E-EC0B85AB06DE}" dt="2022-11-14T13:32:33.200" v="3312"/>
          <ac:spMkLst>
            <pc:docMk/>
            <pc:sldMk cId="3545073635" sldId="2379"/>
            <ac:spMk id="7" creationId="{CF9A85B7-5240-4F83-2888-8744CC123B12}"/>
          </ac:spMkLst>
        </pc:spChg>
      </pc:sldChg>
      <pc:sldChg chg="addSp delSp modSp new mod">
        <pc:chgData name="Jon Rosdahl" userId="2820f357-2dd4-4127-8713-e0bfde0fd756" providerId="ADAL" clId="{E9907FAA-A12C-4518-BA1E-EC0B85AB06DE}" dt="2022-11-14T13:32:45.337" v="3313"/>
        <pc:sldMkLst>
          <pc:docMk/>
          <pc:sldMk cId="2689203706" sldId="2380"/>
        </pc:sldMkLst>
        <pc:spChg chg="del">
          <ac:chgData name="Jon Rosdahl" userId="2820f357-2dd4-4127-8713-e0bfde0fd756" providerId="ADAL" clId="{E9907FAA-A12C-4518-BA1E-EC0B85AB06DE}" dt="2022-11-14T13:32:45.337" v="3313"/>
          <ac:spMkLst>
            <pc:docMk/>
            <pc:sldMk cId="2689203706" sldId="2380"/>
            <ac:spMk id="2" creationId="{C26D5F4D-1A16-7A43-E344-CF06B683B0CF}"/>
          </ac:spMkLst>
        </pc:spChg>
        <pc:spChg chg="mod">
          <ac:chgData name="Jon Rosdahl" userId="2820f357-2dd4-4127-8713-e0bfde0fd756" providerId="ADAL" clId="{E9907FAA-A12C-4518-BA1E-EC0B85AB06DE}" dt="2022-11-14T08:20:01.384" v="3222" actId="313"/>
          <ac:spMkLst>
            <pc:docMk/>
            <pc:sldMk cId="2689203706" sldId="2380"/>
            <ac:spMk id="3" creationId="{E594D4BC-51B1-8703-7334-41357B736523}"/>
          </ac:spMkLst>
        </pc:spChg>
        <pc:spChg chg="add mod">
          <ac:chgData name="Jon Rosdahl" userId="2820f357-2dd4-4127-8713-e0bfde0fd756" providerId="ADAL" clId="{E9907FAA-A12C-4518-BA1E-EC0B85AB06DE}" dt="2022-11-14T13:32:45.337" v="3313"/>
          <ac:spMkLst>
            <pc:docMk/>
            <pc:sldMk cId="2689203706" sldId="2380"/>
            <ac:spMk id="7" creationId="{C44B4FD4-EA16-5BD4-D396-7974FD796AA3}"/>
          </ac:spMkLst>
        </pc:spChg>
      </pc:sldChg>
      <pc:sldChg chg="addSp delSp modSp new mod">
        <pc:chgData name="Jon Rosdahl" userId="2820f357-2dd4-4127-8713-e0bfde0fd756" providerId="ADAL" clId="{E9907FAA-A12C-4518-BA1E-EC0B85AB06DE}" dt="2022-11-14T13:33:31.517" v="3314"/>
        <pc:sldMkLst>
          <pc:docMk/>
          <pc:sldMk cId="2195481481" sldId="2381"/>
        </pc:sldMkLst>
        <pc:spChg chg="del">
          <ac:chgData name="Jon Rosdahl" userId="2820f357-2dd4-4127-8713-e0bfde0fd756" providerId="ADAL" clId="{E9907FAA-A12C-4518-BA1E-EC0B85AB06DE}" dt="2022-11-14T13:33:31.517" v="3314"/>
          <ac:spMkLst>
            <pc:docMk/>
            <pc:sldMk cId="2195481481" sldId="2381"/>
            <ac:spMk id="2" creationId="{8D7F78FC-DD5D-63A9-D2B7-368BFB1B3783}"/>
          </ac:spMkLst>
        </pc:spChg>
        <pc:spChg chg="mod">
          <ac:chgData name="Jon Rosdahl" userId="2820f357-2dd4-4127-8713-e0bfde0fd756" providerId="ADAL" clId="{E9907FAA-A12C-4518-BA1E-EC0B85AB06DE}" dt="2022-11-14T08:26:51.194" v="3306" actId="20577"/>
          <ac:spMkLst>
            <pc:docMk/>
            <pc:sldMk cId="2195481481" sldId="2381"/>
            <ac:spMk id="3" creationId="{A9ECCECF-8FDA-9204-690C-9607B5EDF338}"/>
          </ac:spMkLst>
        </pc:spChg>
        <pc:spChg chg="add mod">
          <ac:chgData name="Jon Rosdahl" userId="2820f357-2dd4-4127-8713-e0bfde0fd756" providerId="ADAL" clId="{E9907FAA-A12C-4518-BA1E-EC0B85AB06DE}" dt="2022-11-14T13:33:31.517" v="3314"/>
          <ac:spMkLst>
            <pc:docMk/>
            <pc:sldMk cId="2195481481" sldId="2381"/>
            <ac:spMk id="7" creationId="{2E44BF95-2D64-31EF-BA32-76A1CAC667AC}"/>
          </ac:spMkLst>
        </pc:spChg>
      </pc:sldChg>
      <pc:sldMasterChg chg="modSp mod">
        <pc:chgData name="Jon Rosdahl" userId="2820f357-2dd4-4127-8713-e0bfde0fd756" providerId="ADAL" clId="{E9907FAA-A12C-4518-BA1E-EC0B85AB06DE}" dt="2022-11-14T04:49:38.723" v="5" actId="6549"/>
        <pc:sldMasterMkLst>
          <pc:docMk/>
          <pc:sldMasterMk cId="350243259" sldId="2147483738"/>
        </pc:sldMasterMkLst>
        <pc:spChg chg="mod">
          <ac:chgData name="Jon Rosdahl" userId="2820f357-2dd4-4127-8713-e0bfde0fd756" providerId="ADAL" clId="{E9907FAA-A12C-4518-BA1E-EC0B85AB06DE}" dt="2022-11-14T04:49:38.723" v="5"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802-11-22/1171r1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802-11-22/1171r1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802-11-22/1171r1</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802-11-22/1171r1</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802-11-22/1171r1</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802-11-22/1171r1</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802-11-22/1171r1</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802-11-22/1171r1</a:t>
            </a:r>
          </a:p>
        </p:txBody>
      </p:sp>
      <p:sp>
        <p:nvSpPr>
          <p:cNvPr id="5" name="Date Placeholder 4"/>
          <p:cNvSpPr>
            <a:spLocks noGrp="1"/>
          </p:cNvSpPr>
          <p:nvPr>
            <p:ph type="dt" idx="11"/>
          </p:nvPr>
        </p:nvSpPr>
        <p:spPr/>
        <p:txBody>
          <a:bodyPr/>
          <a:lstStyle/>
          <a:p>
            <a:pPr>
              <a:defRPr/>
            </a:pPr>
            <a:r>
              <a:rPr lang="en-US"/>
              <a:t>November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802-11-22/1171r1</a:t>
            </a:r>
          </a:p>
        </p:txBody>
      </p:sp>
      <p:sp>
        <p:nvSpPr>
          <p:cNvPr id="5" name="Date Placeholder 4"/>
          <p:cNvSpPr>
            <a:spLocks noGrp="1"/>
          </p:cNvSpPr>
          <p:nvPr>
            <p:ph type="dt" idx="11"/>
          </p:nvPr>
        </p:nvSpPr>
        <p:spPr/>
        <p:txBody>
          <a:bodyPr/>
          <a:lstStyle/>
          <a:p>
            <a:r>
              <a:rPr lang="en-US"/>
              <a:t>November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802-11-22/1171r1</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11-22-1711r1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948-00-0PAR-par-minutes-july-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2/11-22-1325-07-00az-320-mhz-par.docx" TargetMode="External"/><Relationship Id="rId3" Type="http://schemas.openxmlformats.org/officeDocument/2006/relationships/hyperlink" Target="https://mentor.ieee.org/802-ec/dcn/22/ec-22-0197-01-00EC-draft-ieee-p802-3df-csd-modification.pdf" TargetMode="External"/><Relationship Id="rId7"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 Id="rId6" Type="http://schemas.openxmlformats.org/officeDocument/2006/relationships/hyperlink" Target="https://mentor.ieee.org/802-ec/dcn/22/ec-22-0200-00-00EC-draft-ieee-p802-3dk-par.pdf" TargetMode="External"/><Relationship Id="rId5" Type="http://schemas.openxmlformats.org/officeDocument/2006/relationships/hyperlink" Target="https://mentor.ieee.org/802-ec/dcn/22/ec-22-0199-01-00EC-draft-ieee-p802-3dj-csd.pdf" TargetMode="External"/><Relationship Id="rId4" Type="http://schemas.openxmlformats.org/officeDocument/2006/relationships/hyperlink" Target="https://mentor.ieee.org/802-ec/dcn/22/ec-22-0198-01-00EC-draft-ieee-p802-3dj-par.pdf" TargetMode="External"/><Relationship Id="rId9" Type="http://schemas.openxmlformats.org/officeDocument/2006/relationships/hyperlink" Target="https://mentor.ieee.org/802.11/dcn/22/11-22-1353-02-00az-11bk-320mhz-ftm-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2/ec-22-0197-01-00EC-draft-ieee-p802-3df-csd-modification.pdf" TargetMode="External"/><Relationship Id="rId2" Type="http://schemas.openxmlformats.org/officeDocument/2006/relationships/hyperlink" Target="https://mentor.ieee.org/802-ec/dcn/22/ec-22-0196-01-00EC-draft-ieee-p802-3df-par-modificatio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2/ec-22-0199-01-00EC-draft-ieee-p802-3dj-csd.pdf" TargetMode="External"/><Relationship Id="rId2" Type="http://schemas.openxmlformats.org/officeDocument/2006/relationships/hyperlink" Target="https://mentor.ieee.org/802-ec/dcn/22/ec-22-0198-01-00EC-draft-ieee-p802-3dj-par.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2/ec-22-0199-01-00EC-draft-ieee-p802-3dj-csd.pdf" TargetMode="External"/><Relationship Id="rId2" Type="http://schemas.openxmlformats.org/officeDocument/2006/relationships/hyperlink" Target="https://mentor.ieee.org/802-ec/dcn/22/ec-22-0198-01-00EC-draft-ieee-p802-3dj-par.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201-00-00EC-draft-ieee-p802-3dk-csd.pdf" TargetMode="External"/><Relationship Id="rId2" Type="http://schemas.openxmlformats.org/officeDocument/2006/relationships/hyperlink" Target="https://mentor.ieee.org/802-ec/dcn/22/ec-22-0200-00-00EC-draft-ieee-p802-3dk-pa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948-00-0PAR-par-minutes-july-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2022-11-14</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2022 November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14 and 17,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14 November 2022 13:30-15:30 ICT</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15 November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November 2022 - 13:30-15:30 ICT</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a:t>
            </a:r>
            <a:r>
              <a:rPr lang="en-US" sz="2000" b="1" dirty="0"/>
              <a:t> 2022 in document 11-22/0948r0 :</a:t>
            </a:r>
          </a:p>
          <a:p>
            <a:r>
              <a:rPr lang="en-US" sz="2000" dirty="0"/>
              <a:t>	 </a:t>
            </a:r>
            <a:r>
              <a:rPr lang="en-US" sz="2000" dirty="0">
                <a:hlinkClick r:id="rId2"/>
              </a:rPr>
              <a:t>https://mentor.ieee.org/802.11/dcn/22/11-22-0948-00-0PAR-par-minutes-july-2022-session.docx</a:t>
            </a:r>
            <a:endParaRPr lang="en-US" sz="2000" dirty="0"/>
          </a:p>
          <a:p>
            <a:r>
              <a:rPr lang="en-US" sz="2000" dirty="0"/>
              <a:t>Moved: Michael Montemurro</a:t>
            </a:r>
          </a:p>
          <a:p>
            <a:r>
              <a:rPr lang="en-US" sz="2000" dirty="0"/>
              <a:t>2</a:t>
            </a:r>
            <a:r>
              <a:rPr lang="en-US" sz="2000" baseline="30000" dirty="0"/>
              <a:t>nd</a:t>
            </a:r>
            <a:r>
              <a:rPr lang="en-US" sz="2000" dirty="0"/>
              <a:t>:       Joseph Levy</a:t>
            </a:r>
          </a:p>
          <a:p>
            <a:r>
              <a:rPr lang="en-US" sz="2000" dirty="0"/>
              <a:t>Results: Unanimous, Motion passes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lgn="l">
              <a:buFont typeface="+mj-lt"/>
              <a:buAutoNum type="arabicParen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aren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C36517-FA54-58C9-822C-0AF39D08E8D2}"/>
              </a:ext>
            </a:extLst>
          </p:cNvPr>
          <p:cNvSpPr>
            <a:spLocks noGrp="1"/>
          </p:cNvSpPr>
          <p:nvPr>
            <p:ph type="title"/>
          </p:nvPr>
        </p:nvSpPr>
        <p:spPr>
          <a:xfrm>
            <a:off x="914402" y="685803"/>
            <a:ext cx="10361084" cy="1295398"/>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BE8CE460-A4A8-A8DA-3752-3C7CAECB0108}"/>
              </a:ext>
            </a:extLst>
          </p:cNvPr>
          <p:cNvSpPr>
            <a:spLocks noGrp="1"/>
          </p:cNvSpPr>
          <p:nvPr>
            <p:ph idx="1"/>
          </p:nvPr>
        </p:nvSpPr>
        <p:spPr>
          <a:xfrm>
            <a:off x="914402" y="1981201"/>
            <a:ext cx="10361084" cy="4494215"/>
          </a:xfrm>
        </p:spPr>
        <p:txBody>
          <a:bodyPr/>
          <a:lstStyle/>
          <a:p>
            <a:r>
              <a:rPr lang="en-US" sz="1800" dirty="0"/>
              <a:t>Need to add a date for 4.2 – the “Sept 2024” has been crossed out. Add a Date.</a:t>
            </a:r>
          </a:p>
          <a:p>
            <a:r>
              <a:rPr lang="en-US" sz="1800" dirty="0"/>
              <a:t>5.2 and 2.1 The title seems to have described the features in a different fashion than the Scope. The Scope is not written in complete sentences, but rather in phrase after phrase.  Consider rewriting the Scope to clearly state what the scope is in complete sentences and remember that the title may be used as a guide for the order of description in the scope with complete sentences.</a:t>
            </a:r>
          </a:p>
          <a:p>
            <a:r>
              <a:rPr lang="en-US" sz="1800" dirty="0"/>
              <a:t>Title “Amendment: Media Access Control Parameters for 800 Gb/s and Physical Layers and Management Parameters for 400 Gb/s and 800 Gb/s Operation”</a:t>
            </a:r>
          </a:p>
          <a:p>
            <a:r>
              <a:rPr lang="en-US" sz="1800" dirty="0"/>
              <a:t>Scope: “Define Ethernet MAC parameters, physical layer specifications, and management parameters for the transfer of Ethernet format frames at 800 Gb/s over copper, multi-mode fiber, and single-mode fiber based on 100 Gb/s signaling technology, and use this work to define physical layer specifications and management parameters for the transfer of Ethernet format frames at 400 Gb/s. </a:t>
            </a:r>
          </a:p>
          <a:p>
            <a:r>
              <a:rPr lang="en-US" sz="1800" dirty="0"/>
              <a:t>How we read the Scope: “This amendment defines Ethernet MAC parameters for 800 Gb/s and PHY layers and Management for 400 Gb/s and 800 Gb/s operation over copper, multi-mode fiber, and single mode fiber based on 100 Gb/s signaling technology.  This amendment will also define PHY specification and management parameters for the transfer of Ethernet format frames at 400 Gb/s.</a:t>
            </a:r>
          </a:p>
        </p:txBody>
      </p:sp>
      <p:sp>
        <p:nvSpPr>
          <p:cNvPr id="4" name="Date Placeholder 3">
            <a:extLst>
              <a:ext uri="{FF2B5EF4-FFF2-40B4-BE49-F238E27FC236}">
                <a16:creationId xmlns:a16="http://schemas.microsoft.com/office/drawing/2014/main" id="{A848A58D-7B68-9D83-00E9-2F25691C86E5}"/>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AC4C885A-2E95-E6AD-9592-7D4F40E196F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191C24B-ACCC-8004-11EA-743CE427B40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95494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B7DD3F-D198-5367-EBE2-D9E47B8E7842}"/>
              </a:ext>
            </a:extLst>
          </p:cNvPr>
          <p:cNvSpPr>
            <a:spLocks noGrp="1"/>
          </p:cNvSpPr>
          <p:nvPr>
            <p:ph idx="1"/>
          </p:nvPr>
        </p:nvSpPr>
        <p:spPr>
          <a:xfrm>
            <a:off x="865634" y="2276872"/>
            <a:ext cx="10361084" cy="3888431"/>
          </a:xfrm>
        </p:spPr>
        <p:txBody>
          <a:bodyPr/>
          <a:lstStyle/>
          <a:p>
            <a:r>
              <a:rPr lang="en-US" sz="2000" dirty="0"/>
              <a:t>Scope: “Define Ethernet MAC parameters, physical layer specifications, and management parameters for the transfer of Ethernet format frames at 800 Gb/s over copper, multi-mode fiber, and single-mode fiber based on 100 Gb/s signaling technology, and use this work to define physical layer specifications and management parameters for the transfer of Ethernet format frames at 400 Gb/s. </a:t>
            </a:r>
          </a:p>
          <a:p>
            <a:r>
              <a:rPr lang="en-US" sz="2000" dirty="0"/>
              <a:t>Change to “Scope: “Define Ethernet MAC parameters, physical layer specifications, and management parameters for the transfer of Ethernet format frames at 800 Gb/s over copper, multi-mode fiber, and single-mode fiber based on 100 Gb/s per lane signaling technology. </a:t>
            </a:r>
          </a:p>
          <a:p>
            <a:r>
              <a:rPr lang="en-US" sz="2000" dirty="0"/>
              <a:t>     Using the new definitions for 800 Gb/s to define physical layer specifications and management parameters for the transfer of Ethernet format frames at 400 Gb/s. </a:t>
            </a:r>
          </a:p>
          <a:p>
            <a:endParaRPr lang="en-US" sz="2000" dirty="0"/>
          </a:p>
        </p:txBody>
      </p:sp>
      <p:sp>
        <p:nvSpPr>
          <p:cNvPr id="4" name="Date Placeholder 3">
            <a:extLst>
              <a:ext uri="{FF2B5EF4-FFF2-40B4-BE49-F238E27FC236}">
                <a16:creationId xmlns:a16="http://schemas.microsoft.com/office/drawing/2014/main" id="{E4B72539-C337-AB0C-854C-DEA6E0ECA220}"/>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AEA570D5-6D5E-EBD3-D2E8-9E95084E2D0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5DB727-8B0B-A6D0-7FB3-C88EEB1CAF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Title 6">
            <a:extLst>
              <a:ext uri="{FF2B5EF4-FFF2-40B4-BE49-F238E27FC236}">
                <a16:creationId xmlns:a16="http://schemas.microsoft.com/office/drawing/2014/main" id="{CF9A85B7-5240-4F83-2888-8744CC123B12}"/>
              </a:ext>
            </a:extLst>
          </p:cNvPr>
          <p:cNvSpPr>
            <a:spLocks noGrp="1"/>
          </p:cNvSpPr>
          <p:nvPr>
            <p:ph type="title"/>
          </p:nvPr>
        </p:nvSpPr>
        <p:spPr>
          <a:xfrm>
            <a:off x="914402" y="685803"/>
            <a:ext cx="10361084" cy="1295398"/>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3545073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13-18, 2022, Bangkok, Thailand</a:t>
            </a:r>
          </a:p>
          <a:p>
            <a:pPr algn="l"/>
            <a:r>
              <a:rPr lang="en-US" sz="2000" dirty="0">
                <a:latin typeface="Times New Roman" panose="02020603050405020304" pitchFamily="18" charset="0"/>
              </a:rPr>
              <a:t>PAR reviewed on Monday 14 November 2022, </a:t>
            </a:r>
            <a:r>
              <a:rPr lang="en-US" altLang="en-US" sz="2000" dirty="0"/>
              <a:t>13:30-15:30 ET </a:t>
            </a:r>
            <a:endParaRPr lang="en-US" sz="2000" b="1"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802.3dk - Amendment: Greater than 50 Gb/s Bidirectional Optical Access PHYs, </a:t>
            </a:r>
            <a:r>
              <a:rPr lang="en-US" sz="2000" b="0" i="0" dirty="0">
                <a:solidFill>
                  <a:srgbClr val="000000"/>
                </a:solidFill>
                <a:effectLst/>
                <a:latin typeface="Times New Roman" panose="02020603050405020304" pitchFamily="18" charset="0"/>
                <a:hlinkClick r:id="rId6"/>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802.11bk - Amendment: 320 MHz Positioning,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r>
              <a:rPr lang="en-US" altLang="en-US" sz="2000" dirty="0"/>
              <a:t>Feedback to be reviewed on Thursda</a:t>
            </a:r>
            <a:r>
              <a:rPr lang="en-US" sz="2000" dirty="0"/>
              <a:t>y 17 November 2022,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94D4BC-51B1-8703-7334-41357B736523}"/>
              </a:ext>
            </a:extLst>
          </p:cNvPr>
          <p:cNvSpPr>
            <a:spLocks noGrp="1"/>
          </p:cNvSpPr>
          <p:nvPr>
            <p:ph idx="1"/>
          </p:nvPr>
        </p:nvSpPr>
        <p:spPr/>
        <p:txBody>
          <a:bodyPr/>
          <a:lstStyle/>
          <a:p>
            <a:r>
              <a:rPr lang="en-US" dirty="0"/>
              <a:t>CSD – Technical Feasibility – in the 4</a:t>
            </a:r>
            <a:r>
              <a:rPr lang="en-US" baseline="30000" dirty="0"/>
              <a:t>th</a:t>
            </a:r>
            <a:r>
              <a:rPr lang="en-US" dirty="0"/>
              <a:t> bullet 1</a:t>
            </a:r>
            <a:r>
              <a:rPr lang="en-US" baseline="30000" dirty="0"/>
              <a:t>st</a:t>
            </a:r>
            <a:r>
              <a:rPr lang="en-US" dirty="0"/>
              <a:t> sub-bullet </a:t>
            </a:r>
          </a:p>
          <a:p>
            <a:r>
              <a:rPr lang="en-US" dirty="0"/>
              <a:t>Make the “lane” definition usage consistent with the introduction.</a:t>
            </a:r>
          </a:p>
          <a:p>
            <a:r>
              <a:rPr lang="en-US" dirty="0"/>
              <a:t>The use of “Greater than 100” is also confusing and ambiguous. </a:t>
            </a:r>
          </a:p>
        </p:txBody>
      </p:sp>
      <p:sp>
        <p:nvSpPr>
          <p:cNvPr id="4" name="Date Placeholder 3">
            <a:extLst>
              <a:ext uri="{FF2B5EF4-FFF2-40B4-BE49-F238E27FC236}">
                <a16:creationId xmlns:a16="http://schemas.microsoft.com/office/drawing/2014/main" id="{16F6CDE7-9F5C-33E5-4C98-789E3467CBC4}"/>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6AA2F90E-5B8B-0F99-FD33-2238826BD0F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77B0-ADDD-9B48-0C86-A4BDE02EB3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Title 6">
            <a:extLst>
              <a:ext uri="{FF2B5EF4-FFF2-40B4-BE49-F238E27FC236}">
                <a16:creationId xmlns:a16="http://schemas.microsoft.com/office/drawing/2014/main" id="{C44B4FD4-EA16-5BD4-D396-7974FD796AA3}"/>
              </a:ext>
            </a:extLst>
          </p:cNvPr>
          <p:cNvSpPr>
            <a:spLocks noGrp="1"/>
          </p:cNvSpPr>
          <p:nvPr>
            <p:ph type="title"/>
          </p:nvPr>
        </p:nvSpPr>
        <p:spPr>
          <a:xfrm>
            <a:off x="914400" y="685800"/>
            <a:ext cx="10361613" cy="1065213"/>
          </a:xfrm>
        </p:spPr>
        <p:txBody>
          <a:bodyPr/>
          <a:lstStyle/>
          <a:p>
            <a:r>
              <a:rPr lang="en-US" sz="2400" b="0" i="0" dirty="0">
                <a:solidFill>
                  <a:srgbClr val="000000"/>
                </a:solidFill>
                <a:effectLst/>
                <a:latin typeface="Times New Roman" panose="02020603050405020304" pitchFamily="18" charset="0"/>
              </a:rPr>
              <a:t>802.3df - Amendment: Media Access Control Parameters for 800 Gb/s and Physical Layers and Management Parameters for 400 Gb/s and 800 Gb/s Operation, </a:t>
            </a:r>
            <a:r>
              <a:rPr lang="en-US" sz="2400" b="0" i="0" dirty="0">
                <a:solidFill>
                  <a:srgbClr val="000000"/>
                </a:solidFill>
                <a:effectLst/>
                <a:latin typeface="Times New Roman" panose="02020603050405020304" pitchFamily="18" charset="0"/>
                <a:hlinkClick r:id="rId2"/>
              </a:rPr>
              <a:t>PAR Modification</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2689203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0FB7B76-AEF9-83ED-FEBC-274023E9E114}"/>
              </a:ext>
            </a:extLst>
          </p:cNvPr>
          <p:cNvSpPr>
            <a:spLocks noGrp="1"/>
          </p:cNvSpPr>
          <p:nvPr>
            <p:ph type="title"/>
          </p:nvPr>
        </p:nvSpPr>
        <p:spPr/>
        <p:txBody>
          <a:bodyPr/>
          <a:lstStyle/>
          <a:p>
            <a:r>
              <a:rPr lang="en-US" sz="24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1FD17C44-1050-1DE0-223E-B50400FDBF3C}"/>
              </a:ext>
            </a:extLst>
          </p:cNvPr>
          <p:cNvSpPr>
            <a:spLocks noGrp="1"/>
          </p:cNvSpPr>
          <p:nvPr>
            <p:ph idx="1"/>
          </p:nvPr>
        </p:nvSpPr>
        <p:spPr>
          <a:xfrm>
            <a:off x="914402" y="1866108"/>
            <a:ext cx="10547392" cy="4494215"/>
          </a:xfrm>
        </p:spPr>
        <p:txBody>
          <a:bodyPr/>
          <a:lstStyle/>
          <a:p>
            <a:r>
              <a:rPr lang="en-US" sz="1800" dirty="0"/>
              <a:t>2.1 and 5.2 – The title and the scope do not seem to align.  The title has MAC parameters for 1.6 Tb/s and PHY and Management parameters for 200 Gb/s, 400 Gb/s, 800 Gb/s, and 1.6 Tb/s operation. The scope seems to say that something different.  The phrase “Use of this work” should be reworded to avoid the ambiguity of what “this work” is.  </a:t>
            </a:r>
          </a:p>
          <a:p>
            <a:r>
              <a:rPr lang="en-US" sz="1800" dirty="0"/>
              <a:t>The Signaling technologies that are to be used seems ambiguous in that there are many frequencies over 100 Gb/s.  </a:t>
            </a:r>
          </a:p>
          <a:p>
            <a:r>
              <a:rPr lang="en-US" sz="1800" dirty="0"/>
              <a:t>Is there a single technology being developed for “greater than 100” then define a name that is something without “greater” in the name?  </a:t>
            </a:r>
          </a:p>
          <a:p>
            <a:r>
              <a:rPr lang="en-US" sz="1800" dirty="0"/>
              <a:t>CSD: Maybe a table to help understand what the scope of 802.3dj and 802.3df are trying to indicate.  Put in Distinct identity to help those not in 802.3 understand what seems to be ambiguous.</a:t>
            </a:r>
          </a:p>
          <a:p>
            <a:r>
              <a:rPr lang="en-US" sz="1800" dirty="0"/>
              <a:t>CSD: There seems to be a constant ambiguity on what the MAC speed vs PHY speed being used are and the interaction at which layer is being indicated.  Also “lane” is introduced for </a:t>
            </a:r>
            <a:r>
              <a:rPr lang="en-US" sz="1800" dirty="0" err="1"/>
              <a:t>te</a:t>
            </a:r>
            <a:r>
              <a:rPr lang="en-US" sz="1800" dirty="0"/>
              <a:t> first time in the introduction and that seems different from what is in the PAR</a:t>
            </a:r>
          </a:p>
        </p:txBody>
      </p:sp>
      <p:sp>
        <p:nvSpPr>
          <p:cNvPr id="4" name="Date Placeholder 3">
            <a:extLst>
              <a:ext uri="{FF2B5EF4-FFF2-40B4-BE49-F238E27FC236}">
                <a16:creationId xmlns:a16="http://schemas.microsoft.com/office/drawing/2014/main" id="{FEDEE68A-E9B9-1A20-73BB-170B99189043}"/>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D26BF8C-BE8F-93C5-E748-7590A597890B}"/>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B90D389-CEFB-72E1-F8FB-34E7DE968EC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31768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ECCECF-8FDA-9204-690C-9607B5EDF338}"/>
              </a:ext>
            </a:extLst>
          </p:cNvPr>
          <p:cNvSpPr>
            <a:spLocks noGrp="1"/>
          </p:cNvSpPr>
          <p:nvPr>
            <p:ph idx="1"/>
          </p:nvPr>
        </p:nvSpPr>
        <p:spPr/>
        <p:txBody>
          <a:bodyPr/>
          <a:lstStyle/>
          <a:p>
            <a:r>
              <a:rPr lang="en-US" sz="1800" dirty="0"/>
              <a:t>Original Scope: Define Ethernet MAC parameters for 1.6 Tb/s. Define physical layer specifications, and management parameters for the transfer of Ethernet format frames at 800 Gb/s and 1.6 Tb/s over copper, multi-mode fiber, and single-mode fiber physical medium dependent (PMD) sublayers, based on greater than 100 Gb/s signaling technologies. Use this work to define derivative physical layer specifications and management parameters for the transfer of Ethernet format frames at 200 Gb/s and 400 Gb/s.</a:t>
            </a:r>
          </a:p>
          <a:p>
            <a:endParaRPr lang="en-US" sz="1800" dirty="0"/>
          </a:p>
          <a:p>
            <a:r>
              <a:rPr lang="en-US" dirty="0"/>
              <a:t>Proposed Scope: </a:t>
            </a:r>
            <a:r>
              <a:rPr lang="en-US" sz="1800" dirty="0"/>
              <a:t>Define Ethernet MAC parameters for 1.6 Tb/s. Define physical layer specifications, and management parameters for the transfer of Ethernet format frames at 800 Gb/s and 1.6 Tb/s over copper, multi-mode fiber, and single-mode fiber physical medium dependent (PMD) sublayers, based on greater than 100 Gb/s per lane signaling technologies.</a:t>
            </a:r>
          </a:p>
          <a:p>
            <a:r>
              <a:rPr lang="en-US" sz="1800" dirty="0"/>
              <a:t> Using the new definitions define for 1.6 Tb/s, define physical layer specifications and management parameters for the transfer of Ethernet format frames at 200 Gb/s and 400 Gb/s.</a:t>
            </a:r>
            <a:endParaRPr lang="en-US" dirty="0"/>
          </a:p>
        </p:txBody>
      </p:sp>
      <p:sp>
        <p:nvSpPr>
          <p:cNvPr id="4" name="Date Placeholder 3">
            <a:extLst>
              <a:ext uri="{FF2B5EF4-FFF2-40B4-BE49-F238E27FC236}">
                <a16:creationId xmlns:a16="http://schemas.microsoft.com/office/drawing/2014/main" id="{DEFC9A67-F62F-E30C-DD35-53FC5A9A58F7}"/>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045F26E7-51F5-2E69-0D21-126C959DDF2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CD4A3F-2E0F-1221-8709-2472E378243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Title 6">
            <a:extLst>
              <a:ext uri="{FF2B5EF4-FFF2-40B4-BE49-F238E27FC236}">
                <a16:creationId xmlns:a16="http://schemas.microsoft.com/office/drawing/2014/main" id="{2E44BF95-2D64-31EF-BA32-76A1CAC667AC}"/>
              </a:ext>
            </a:extLst>
          </p:cNvPr>
          <p:cNvSpPr>
            <a:spLocks noGrp="1"/>
          </p:cNvSpPr>
          <p:nvPr>
            <p:ph type="title"/>
          </p:nvPr>
        </p:nvSpPr>
        <p:spPr>
          <a:xfrm>
            <a:off x="914400" y="685800"/>
            <a:ext cx="10361613" cy="1065213"/>
          </a:xfrm>
        </p:spPr>
        <p:txBody>
          <a:bodyPr/>
          <a:lstStyle/>
          <a:p>
            <a:r>
              <a:rPr lang="en-US" sz="2400" b="0" i="0" dirty="0">
                <a:solidFill>
                  <a:srgbClr val="000000"/>
                </a:solidFill>
                <a:effectLst/>
                <a:latin typeface="Times New Roman" panose="02020603050405020304" pitchFamily="18" charset="0"/>
              </a:rPr>
              <a:t>802.3dj - Amendment: Media Access Control Parameters for 1.6 Tb/s and Physical Layers and Management Parameters for 200 Gb/s, 400 Gb/s, 800 Gb/s, and 1.6 Tb/s Operation,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Tree>
    <p:extLst>
      <p:ext uri="{BB962C8B-B14F-4D97-AF65-F5344CB8AC3E}">
        <p14:creationId xmlns:p14="http://schemas.microsoft.com/office/powerpoint/2010/main" val="2195481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541603-36FF-B17C-D226-F75095C42EC5}"/>
              </a:ext>
            </a:extLst>
          </p:cNvPr>
          <p:cNvSpPr>
            <a:spLocks noGrp="1"/>
          </p:cNvSpPr>
          <p:nvPr>
            <p:ph type="title"/>
          </p:nvPr>
        </p:nvSpPr>
        <p:spPr/>
        <p:txBody>
          <a:bodyPr/>
          <a:lstStyle/>
          <a:p>
            <a:r>
              <a:rPr lang="en-US" sz="3200" b="0" i="0" dirty="0">
                <a:solidFill>
                  <a:srgbClr val="000000"/>
                </a:solidFill>
                <a:effectLst/>
                <a:latin typeface="Times New Roman" panose="02020603050405020304" pitchFamily="18" charset="0"/>
              </a:rPr>
              <a:t>802.3dk - Amendment: Greater than 50 Gb/s Bidirectional Optical Access PHYs, </a:t>
            </a:r>
            <a:r>
              <a:rPr lang="en-US" sz="3200" b="0" i="0" dirty="0">
                <a:solidFill>
                  <a:srgbClr val="000000"/>
                </a:solidFill>
                <a:effectLst/>
                <a:latin typeface="Times New Roman" panose="02020603050405020304" pitchFamily="18" charset="0"/>
                <a:hlinkClick r:id="rId2"/>
              </a:rPr>
              <a:t>PAR</a:t>
            </a:r>
            <a:r>
              <a:rPr lang="en-US" sz="3200" b="0" i="0" dirty="0">
                <a:solidFill>
                  <a:srgbClr val="000000"/>
                </a:solidFill>
                <a:effectLst/>
                <a:latin typeface="Times New Roman" panose="02020603050405020304" pitchFamily="18" charset="0"/>
              </a:rPr>
              <a:t> and </a:t>
            </a:r>
            <a:r>
              <a:rPr lang="en-US" sz="3200" b="0" i="0" dirty="0">
                <a:solidFill>
                  <a:srgbClr val="000000"/>
                </a:solidFill>
                <a:effectLst/>
                <a:latin typeface="Times New Roman" panose="02020603050405020304" pitchFamily="18" charset="0"/>
                <a:hlinkClick r:id="rId3"/>
              </a:rPr>
              <a:t>CSD</a:t>
            </a:r>
            <a:endParaRPr lang="en-US" dirty="0"/>
          </a:p>
        </p:txBody>
      </p:sp>
      <p:sp>
        <p:nvSpPr>
          <p:cNvPr id="8" name="Content Placeholder 7">
            <a:extLst>
              <a:ext uri="{FF2B5EF4-FFF2-40B4-BE49-F238E27FC236}">
                <a16:creationId xmlns:a16="http://schemas.microsoft.com/office/drawing/2014/main" id="{8BEC4205-043B-B26E-01D1-6E3C1211FF04}"/>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E4973F10-8E6E-9227-4939-05C1FCFD07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1A610C35-E94E-E1C7-9DD8-EA9908CF3B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5DD591D-BB04-1D4A-5BFF-24C5944D4C0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1072910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60471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3 PARs were considered on 14 November </a:t>
            </a:r>
            <a:r>
              <a:rPr lang="en-US" altLang="en-US" dirty="0"/>
              <a:t>2022  13:30-15:30 ICT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November 2022</a:t>
            </a:r>
          </a:p>
          <a:p>
            <a:pPr marL="685800" lvl="1"/>
            <a:endParaRPr lang="en-US" altLang="en-US" dirty="0"/>
          </a:p>
          <a:p>
            <a:pPr marL="285750" indent="-285750"/>
            <a:r>
              <a:rPr lang="en-US" altLang="en-US" dirty="0"/>
              <a:t>Feedback from WG due Wednesday 16 November 2022</a:t>
            </a:r>
          </a:p>
          <a:p>
            <a:pPr marL="285750" indent="-285750"/>
            <a:endParaRPr lang="en-US" altLang="en-US" dirty="0"/>
          </a:p>
          <a:p>
            <a:pPr marL="285750" indent="-285750"/>
            <a:r>
              <a:rPr lang="en-US" altLang="en-US" dirty="0"/>
              <a:t>Feedback to be reviewed on Thursda</a:t>
            </a:r>
            <a:r>
              <a:rPr lang="en-US" dirty="0"/>
              <a:t>y 17 November 2022 </a:t>
            </a:r>
            <a:r>
              <a:rPr lang="en-US" altLang="en-US" dirty="0"/>
              <a:t>13:30-15:30 ICT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88337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3 PARs/CSD that were available for the 2022 November 802 Mixed-mode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11-22/1171rx:</a:t>
            </a:r>
          </a:p>
          <a:p>
            <a:pPr lvl="1"/>
            <a:r>
              <a:rPr lang="en-US" dirty="0"/>
              <a:t>https://mentor.ieee.org/802.11/dcn/22/11-22-1171-</a:t>
            </a:r>
          </a:p>
          <a:p>
            <a:pPr lvl="1"/>
            <a:endParaRPr lang="en-US" dirty="0"/>
          </a:p>
          <a:p>
            <a:pPr lvl="1"/>
            <a:r>
              <a:rPr lang="en-US" dirty="0"/>
              <a:t> as the report from PAR Review SC for the November 2022 802 Mixed-mode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14 November 2022- 13:30-15:30 ICT</a:t>
            </a:r>
          </a:p>
          <a:p>
            <a:pPr lvl="1">
              <a:buAutoNum type="arabicPeriod"/>
            </a:pPr>
            <a:r>
              <a:rPr lang="en-US" sz="1800" dirty="0"/>
              <a:t>Thursday: 17 November 2022 - 13:30-15:30 ICT</a:t>
            </a:r>
            <a:endParaRPr lang="en-US" altLang="en-US" sz="1800" strike="sngStrike" dirty="0"/>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2022 in document 11-22/0948r0 :</a:t>
            </a:r>
          </a:p>
          <a:p>
            <a:r>
              <a:rPr lang="en-US" sz="2000" dirty="0"/>
              <a:t>	 </a:t>
            </a:r>
            <a:r>
              <a:rPr lang="en-US" sz="2000" dirty="0">
                <a:hlinkClick r:id="rId4"/>
              </a:rPr>
              <a:t>https://mentor.ieee.org/802.11/dcn/22/11-22-0948-00-0PAR-par-minutes-july-2022-session.docx</a:t>
            </a:r>
            <a:endParaRPr lang="en-US" sz="2000" dirty="0"/>
          </a:p>
          <a:p>
            <a:pPr lvl="3"/>
            <a:endParaRPr lang="en-US" b="1" dirty="0"/>
          </a:p>
          <a:p>
            <a:pPr lvl="1"/>
            <a:r>
              <a:rPr lang="en-US" b="1" dirty="0"/>
              <a:t>Current Teleconference minutes:  11-22/1940r0:</a:t>
            </a:r>
          </a:p>
        </p:txBody>
      </p:sp>
      <p:sp>
        <p:nvSpPr>
          <p:cNvPr id="4" name="Date Placeholder 3"/>
          <p:cNvSpPr>
            <a:spLocks noGrp="1"/>
          </p:cNvSpPr>
          <p:nvPr>
            <p:ph type="dt" idx="10"/>
          </p:nvPr>
        </p:nvSpPr>
        <p:spPr/>
        <p:txBody>
          <a:bodyPr/>
          <a:lstStyle/>
          <a:p>
            <a:r>
              <a:rPr lang="en-US"/>
              <a:t>November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November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sz="1800" dirty="0">
                <a:hlinkClick r:id="rId2"/>
              </a:rPr>
              <a:t>https://web.cvent.com/event/840c257d-5d52-4eff-94b4-39d2aafda56b/summary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73469</TotalTime>
  <Words>3578</Words>
  <Application>Microsoft Office PowerPoint</Application>
  <PresentationFormat>Widescreen</PresentationFormat>
  <Paragraphs>315</Paragraphs>
  <Slides>30</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Times New Roman</vt:lpstr>
      <vt:lpstr>Verdana</vt:lpstr>
      <vt:lpstr>802-11 Theme</vt:lpstr>
      <vt:lpstr>Document</vt:lpstr>
      <vt:lpstr>PAR Review SC - Meeting Agenda and Comment slides - November 2022 - Mixed-Mode Plenary</vt:lpstr>
      <vt:lpstr>PAR Review SC – Snapshot slide Chair: Jon Rosdahl</vt:lpstr>
      <vt:lpstr>Abstract-PAR Review SC PARs under consideration for  2022 November Mixed-mode Plenary</vt:lpstr>
      <vt:lpstr>Registration for the November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2022 November 802 EC Plenary</vt:lpstr>
      <vt:lpstr>Agenda for PAR Review SC –  November 14 and 17, 2022 Chair: Jon Rosdahl</vt:lpstr>
      <vt:lpstr>Motion to approve Previous Minutes</vt:lpstr>
      <vt:lpstr>Order to consider:</vt:lpstr>
      <vt:lpstr>Par Review SC Comments</vt:lpstr>
      <vt:lpstr>802.3df - Amendment: Media Access Control Parameters for 800 Gb/s and Physical Layers and Management Parameters for 400 Gb/s and 800 Gb/s Operation, PAR Modification and CSD</vt:lpstr>
      <vt:lpstr>802.3df - Amendment: Media Access Control Parameters for 800 Gb/s and Physical Layers and Management Parameters for 400 Gb/s and 800 Gb/s Operation, PAR Modification and CSD</vt:lpstr>
      <vt:lpstr>802.3df - Amendment: Media Access Control Parameters for 800 Gb/s and Physical Layers and Management Parameters for 400 Gb/s and 800 Gb/s Operation, PAR Modification and CSD</vt:lpstr>
      <vt:lpstr>802.3dj - Amendment: Media Access Control Parameters for 1.6 Tb/s and Physical Layers and Management Parameters for 200 Gb/s, 400 Gb/s, 800 Gb/s, and 1.6 Tb/s Operation, PAR and CSD</vt:lpstr>
      <vt:lpstr>802.3dj - Amendment: Media Access Control Parameters for 1.6 Tb/s and Physical Layers and Management Parameters for 200 Gb/s, 400 Gb/s, 800 Gb/s, and 1.6 Tb/s Operation, PAR and CSD</vt:lpstr>
      <vt:lpstr>802.3dk - Amendment: Greater than 50 Gb/s Bidirectional Optical Access PHYs,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2022 - Mixed-Mode Plenary</dc:title>
  <dc:subject>November 2022</dc:subject>
  <dc:creator>Jon Rosdahl</dc:creator>
  <cp:keywords>Agenda and Meeting Slides</cp:keywords>
  <dc:description>Jon Rosdahl (Qualcomm)</dc:description>
  <cp:lastModifiedBy>Jon Rosdahl</cp:lastModifiedBy>
  <cp:revision>282</cp:revision>
  <cp:lastPrinted>1601-01-01T00:00:00Z</cp:lastPrinted>
  <dcterms:created xsi:type="dcterms:W3CDTF">2014-04-14T10:59:07Z</dcterms:created>
  <dcterms:modified xsi:type="dcterms:W3CDTF">2022-11-14T13:33:40Z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