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2"/>
  </p:notesMasterIdLst>
  <p:handoutMasterIdLst>
    <p:handoutMasterId r:id="rId33"/>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8" r:id="rId23"/>
    <p:sldId id="2377" r:id="rId24"/>
    <p:sldId id="328" r:id="rId25"/>
    <p:sldId id="329" r:id="rId26"/>
    <p:sldId id="297" r:id="rId27"/>
    <p:sldId id="284" r:id="rId28"/>
    <p:sldId id="331" r:id="rId29"/>
    <p:sldId id="332" r:id="rId30"/>
    <p:sldId id="264"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CEDB34-F6FB-4165-B09A-5E6E008355CE}" v="8" dt="2022-11-10T23:24:26.3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43" autoAdjust="0"/>
    <p:restoredTop sz="86432" autoAdjust="0"/>
  </p:normalViewPr>
  <p:slideViewPr>
    <p:cSldViewPr>
      <p:cViewPr>
        <p:scale>
          <a:sx n="70" d="100"/>
          <a:sy n="70" d="100"/>
        </p:scale>
        <p:origin x="126" y="294"/>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9CEDB34-F6FB-4165-B09A-5E6E008355CE}"/>
    <pc:docChg chg="custSel addSld delSld modSld modMainMaster">
      <pc:chgData name="Jon Rosdahl" userId="2820f357-2dd4-4127-8713-e0bfde0fd756" providerId="ADAL" clId="{E9CEDB34-F6FB-4165-B09A-5E6E008355CE}" dt="2022-11-10T23:25:25.134" v="495" actId="20577"/>
      <pc:docMkLst>
        <pc:docMk/>
      </pc:docMkLst>
      <pc:sldChg chg="modSp mod">
        <pc:chgData name="Jon Rosdahl" userId="2820f357-2dd4-4127-8713-e0bfde0fd756" providerId="ADAL" clId="{E9CEDB34-F6FB-4165-B09A-5E6E008355CE}" dt="2022-11-10T23:25:25.134" v="495" actId="20577"/>
        <pc:sldMkLst>
          <pc:docMk/>
          <pc:sldMk cId="0" sldId="256"/>
        </pc:sldMkLst>
        <pc:spChg chg="mod">
          <ac:chgData name="Jon Rosdahl" userId="2820f357-2dd4-4127-8713-e0bfde0fd756" providerId="ADAL" clId="{E9CEDB34-F6FB-4165-B09A-5E6E008355CE}" dt="2022-11-10T22:54:25.199" v="0"/>
          <ac:spMkLst>
            <pc:docMk/>
            <pc:sldMk cId="0" sldId="256"/>
            <ac:spMk id="3073" creationId="{00000000-0000-0000-0000-000000000000}"/>
          </ac:spMkLst>
        </pc:spChg>
        <pc:spChg chg="mod">
          <ac:chgData name="Jon Rosdahl" userId="2820f357-2dd4-4127-8713-e0bfde0fd756" providerId="ADAL" clId="{E9CEDB34-F6FB-4165-B09A-5E6E008355CE}" dt="2022-11-10T23:25:25.134" v="495" actId="20577"/>
          <ac:spMkLst>
            <pc:docMk/>
            <pc:sldMk cId="0" sldId="256"/>
            <ac:spMk id="3074" creationId="{00000000-0000-0000-0000-000000000000}"/>
          </ac:spMkLst>
        </pc:spChg>
      </pc:sldChg>
      <pc:sldChg chg="modSp mod">
        <pc:chgData name="Jon Rosdahl" userId="2820f357-2dd4-4127-8713-e0bfde0fd756" providerId="ADAL" clId="{E9CEDB34-F6FB-4165-B09A-5E6E008355CE}" dt="2022-11-10T23:04:56.875" v="131" actId="6549"/>
        <pc:sldMkLst>
          <pc:docMk/>
          <pc:sldMk cId="0" sldId="257"/>
        </pc:sldMkLst>
        <pc:spChg chg="mod">
          <ac:chgData name="Jon Rosdahl" userId="2820f357-2dd4-4127-8713-e0bfde0fd756" providerId="ADAL" clId="{E9CEDB34-F6FB-4165-B09A-5E6E008355CE}" dt="2022-11-10T23:03:08.765" v="81" actId="20577"/>
          <ac:spMkLst>
            <pc:docMk/>
            <pc:sldMk cId="0" sldId="257"/>
            <ac:spMk id="4097" creationId="{00000000-0000-0000-0000-000000000000}"/>
          </ac:spMkLst>
        </pc:spChg>
        <pc:spChg chg="mod">
          <ac:chgData name="Jon Rosdahl" userId="2820f357-2dd4-4127-8713-e0bfde0fd756" providerId="ADAL" clId="{E9CEDB34-F6FB-4165-B09A-5E6E008355CE}" dt="2022-11-10T23:04:56.875" v="131" actId="6549"/>
          <ac:spMkLst>
            <pc:docMk/>
            <pc:sldMk cId="0" sldId="257"/>
            <ac:spMk id="4098" creationId="{00000000-0000-0000-0000-000000000000}"/>
          </ac:spMkLst>
        </pc:spChg>
      </pc:sldChg>
      <pc:sldChg chg="modSp mod">
        <pc:chgData name="Jon Rosdahl" userId="2820f357-2dd4-4127-8713-e0bfde0fd756" providerId="ADAL" clId="{E9CEDB34-F6FB-4165-B09A-5E6E008355CE}" dt="2022-11-10T23:23:47.320" v="477" actId="6549"/>
        <pc:sldMkLst>
          <pc:docMk/>
          <pc:sldMk cId="0" sldId="264"/>
        </pc:sldMkLst>
        <pc:spChg chg="mod">
          <ac:chgData name="Jon Rosdahl" userId="2820f357-2dd4-4127-8713-e0bfde0fd756" providerId="ADAL" clId="{E9CEDB34-F6FB-4165-B09A-5E6E008355CE}" dt="2022-11-10T23:23:47.320" v="477" actId="6549"/>
          <ac:spMkLst>
            <pc:docMk/>
            <pc:sldMk cId="0" sldId="264"/>
            <ac:spMk id="11266" creationId="{00000000-0000-0000-0000-000000000000}"/>
          </ac:spMkLst>
        </pc:spChg>
      </pc:sldChg>
      <pc:sldChg chg="modSp mod">
        <pc:chgData name="Jon Rosdahl" userId="2820f357-2dd4-4127-8713-e0bfde0fd756" providerId="ADAL" clId="{E9CEDB34-F6FB-4165-B09A-5E6E008355CE}" dt="2022-11-10T23:11:02.151" v="166" actId="6549"/>
        <pc:sldMkLst>
          <pc:docMk/>
          <pc:sldMk cId="925929041" sldId="271"/>
        </pc:sldMkLst>
        <pc:spChg chg="mod">
          <ac:chgData name="Jon Rosdahl" userId="2820f357-2dd4-4127-8713-e0bfde0fd756" providerId="ADAL" clId="{E9CEDB34-F6FB-4165-B09A-5E6E008355CE}" dt="2022-11-10T23:11:02.151" v="166" actId="6549"/>
          <ac:spMkLst>
            <pc:docMk/>
            <pc:sldMk cId="925929041" sldId="271"/>
            <ac:spMk id="8198" creationId="{00000000-0000-0000-0000-000000000000}"/>
          </ac:spMkLst>
        </pc:spChg>
      </pc:sldChg>
      <pc:sldChg chg="modSp mod">
        <pc:chgData name="Jon Rosdahl" userId="2820f357-2dd4-4127-8713-e0bfde0fd756" providerId="ADAL" clId="{E9CEDB34-F6FB-4165-B09A-5E6E008355CE}" dt="2022-11-10T23:14:04.865" v="271" actId="20577"/>
        <pc:sldMkLst>
          <pc:docMk/>
          <pc:sldMk cId="3439635317" sldId="274"/>
        </pc:sldMkLst>
        <pc:spChg chg="mod">
          <ac:chgData name="Jon Rosdahl" userId="2820f357-2dd4-4127-8713-e0bfde0fd756" providerId="ADAL" clId="{E9CEDB34-F6FB-4165-B09A-5E6E008355CE}" dt="2022-11-10T23:14:04.865" v="271" actId="20577"/>
          <ac:spMkLst>
            <pc:docMk/>
            <pc:sldMk cId="3439635317" sldId="274"/>
            <ac:spMk id="2" creationId="{00000000-0000-0000-0000-000000000000}"/>
          </ac:spMkLst>
        </pc:spChg>
        <pc:spChg chg="mod">
          <ac:chgData name="Jon Rosdahl" userId="2820f357-2dd4-4127-8713-e0bfde0fd756" providerId="ADAL" clId="{E9CEDB34-F6FB-4165-B09A-5E6E008355CE}" dt="2022-11-10T23:13:36.595" v="253" actId="20577"/>
          <ac:spMkLst>
            <pc:docMk/>
            <pc:sldMk cId="3439635317" sldId="274"/>
            <ac:spMk id="3" creationId="{00000000-0000-0000-0000-000000000000}"/>
          </ac:spMkLst>
        </pc:spChg>
      </pc:sldChg>
      <pc:sldChg chg="modSp mod">
        <pc:chgData name="Jon Rosdahl" userId="2820f357-2dd4-4127-8713-e0bfde0fd756" providerId="ADAL" clId="{E9CEDB34-F6FB-4165-B09A-5E6E008355CE}" dt="2022-11-10T23:12:07.261" v="180" actId="6549"/>
        <pc:sldMkLst>
          <pc:docMk/>
          <pc:sldMk cId="2099305387" sldId="285"/>
        </pc:sldMkLst>
        <pc:spChg chg="mod">
          <ac:chgData name="Jon Rosdahl" userId="2820f357-2dd4-4127-8713-e0bfde0fd756" providerId="ADAL" clId="{E9CEDB34-F6FB-4165-B09A-5E6E008355CE}" dt="2022-11-10T23:11:54.143" v="179" actId="20577"/>
          <ac:spMkLst>
            <pc:docMk/>
            <pc:sldMk cId="2099305387" sldId="285"/>
            <ac:spMk id="2" creationId="{F3B43754-1163-4B0C-8310-62C38E10D93C}"/>
          </ac:spMkLst>
        </pc:spChg>
        <pc:spChg chg="mod">
          <ac:chgData name="Jon Rosdahl" userId="2820f357-2dd4-4127-8713-e0bfde0fd756" providerId="ADAL" clId="{E9CEDB34-F6FB-4165-B09A-5E6E008355CE}" dt="2022-11-10T23:12:07.261" v="180" actId="6549"/>
          <ac:spMkLst>
            <pc:docMk/>
            <pc:sldMk cId="2099305387" sldId="285"/>
            <ac:spMk id="8" creationId="{A17284DF-72F3-4BE4-A17D-B2B7EC7499F0}"/>
          </ac:spMkLst>
        </pc:spChg>
      </pc:sldChg>
      <pc:sldChg chg="modSp mod">
        <pc:chgData name="Jon Rosdahl" userId="2820f357-2dd4-4127-8713-e0bfde0fd756" providerId="ADAL" clId="{E9CEDB34-F6FB-4165-B09A-5E6E008355CE}" dt="2022-11-10T23:01:44.946" v="73" actId="20577"/>
        <pc:sldMkLst>
          <pc:docMk/>
          <pc:sldMk cId="822775208" sldId="287"/>
        </pc:sldMkLst>
        <pc:spChg chg="mod">
          <ac:chgData name="Jon Rosdahl" userId="2820f357-2dd4-4127-8713-e0bfde0fd756" providerId="ADAL" clId="{E9CEDB34-F6FB-4165-B09A-5E6E008355CE}" dt="2022-11-10T23:01:44.946" v="73" actId="20577"/>
          <ac:spMkLst>
            <pc:docMk/>
            <pc:sldMk cId="822775208" sldId="287"/>
            <ac:spMk id="3" creationId="{8A337E3F-2C54-47D6-B9F4-C7408CA692FF}"/>
          </ac:spMkLst>
        </pc:spChg>
      </pc:sldChg>
      <pc:sldChg chg="modSp mod">
        <pc:chgData name="Jon Rosdahl" userId="2820f357-2dd4-4127-8713-e0bfde0fd756" providerId="ADAL" clId="{E9CEDB34-F6FB-4165-B09A-5E6E008355CE}" dt="2022-11-10T23:16:16.994" v="289" actId="20577"/>
        <pc:sldMkLst>
          <pc:docMk/>
          <pc:sldMk cId="3866284722" sldId="325"/>
        </pc:sldMkLst>
        <pc:spChg chg="mod">
          <ac:chgData name="Jon Rosdahl" userId="2820f357-2dd4-4127-8713-e0bfde0fd756" providerId="ADAL" clId="{E9CEDB34-F6FB-4165-B09A-5E6E008355CE}" dt="2022-11-10T23:16:16.994" v="289" actId="20577"/>
          <ac:spMkLst>
            <pc:docMk/>
            <pc:sldMk cId="3866284722" sldId="325"/>
            <ac:spMk id="3" creationId="{58F48A77-6149-4095-9848-28A693C82088}"/>
          </ac:spMkLst>
        </pc:spChg>
      </pc:sldChg>
      <pc:sldChg chg="modSp mod">
        <pc:chgData name="Jon Rosdahl" userId="2820f357-2dd4-4127-8713-e0bfde0fd756" providerId="ADAL" clId="{E9CEDB34-F6FB-4165-B09A-5E6E008355CE}" dt="2022-11-10T23:20:41.221" v="401" actId="20577"/>
        <pc:sldMkLst>
          <pc:docMk/>
          <pc:sldMk cId="2493126378" sldId="329"/>
        </pc:sldMkLst>
        <pc:spChg chg="mod">
          <ac:chgData name="Jon Rosdahl" userId="2820f357-2dd4-4127-8713-e0bfde0fd756" providerId="ADAL" clId="{E9CEDB34-F6FB-4165-B09A-5E6E008355CE}" dt="2022-11-10T23:20:41.221" v="401" actId="20577"/>
          <ac:spMkLst>
            <pc:docMk/>
            <pc:sldMk cId="2493126378" sldId="329"/>
            <ac:spMk id="8" creationId="{CB46589D-B045-4F67-96F9-108FD0B249A7}"/>
          </ac:spMkLst>
        </pc:spChg>
      </pc:sldChg>
      <pc:sldChg chg="modSp mod">
        <pc:chgData name="Jon Rosdahl" userId="2820f357-2dd4-4127-8713-e0bfde0fd756" providerId="ADAL" clId="{E9CEDB34-F6FB-4165-B09A-5E6E008355CE}" dt="2022-11-10T23:21:09.167" v="430" actId="20577"/>
        <pc:sldMkLst>
          <pc:docMk/>
          <pc:sldMk cId="1784219855" sldId="331"/>
        </pc:sldMkLst>
        <pc:spChg chg="mod">
          <ac:chgData name="Jon Rosdahl" userId="2820f357-2dd4-4127-8713-e0bfde0fd756" providerId="ADAL" clId="{E9CEDB34-F6FB-4165-B09A-5E6E008355CE}" dt="2022-11-10T23:21:09.167" v="430" actId="20577"/>
          <ac:spMkLst>
            <pc:docMk/>
            <pc:sldMk cId="1784219855" sldId="331"/>
            <ac:spMk id="8" creationId="{9E0431BB-C713-450C-90C3-EF5AFA8F2E34}"/>
          </ac:spMkLst>
        </pc:spChg>
      </pc:sldChg>
      <pc:sldChg chg="modSp mod">
        <pc:chgData name="Jon Rosdahl" userId="2820f357-2dd4-4127-8713-e0bfde0fd756" providerId="ADAL" clId="{E9CEDB34-F6FB-4165-B09A-5E6E008355CE}" dt="2022-11-10T23:22:11.560" v="471" actId="20577"/>
        <pc:sldMkLst>
          <pc:docMk/>
          <pc:sldMk cId="2891040505" sldId="332"/>
        </pc:sldMkLst>
        <pc:spChg chg="mod">
          <ac:chgData name="Jon Rosdahl" userId="2820f357-2dd4-4127-8713-e0bfde0fd756" providerId="ADAL" clId="{E9CEDB34-F6FB-4165-B09A-5E6E008355CE}" dt="2022-11-10T23:22:11.560" v="471" actId="20577"/>
          <ac:spMkLst>
            <pc:docMk/>
            <pc:sldMk cId="2891040505" sldId="332"/>
            <ac:spMk id="3" creationId="{FF45EDF8-F8B4-4C62-A574-17EE4A97B753}"/>
          </ac:spMkLst>
        </pc:spChg>
      </pc:sldChg>
      <pc:sldChg chg="modSp mod">
        <pc:chgData name="Jon Rosdahl" userId="2820f357-2dd4-4127-8713-e0bfde0fd756" providerId="ADAL" clId="{E9CEDB34-F6FB-4165-B09A-5E6E008355CE}" dt="2022-11-10T23:06:22.979" v="140" actId="1076"/>
        <pc:sldMkLst>
          <pc:docMk/>
          <pc:sldMk cId="1968720319" sldId="2366"/>
        </pc:sldMkLst>
        <pc:spChg chg="mod">
          <ac:chgData name="Jon Rosdahl" userId="2820f357-2dd4-4127-8713-e0bfde0fd756" providerId="ADAL" clId="{E9CEDB34-F6FB-4165-B09A-5E6E008355CE}" dt="2022-11-10T23:06:00.276" v="137"/>
          <ac:spMkLst>
            <pc:docMk/>
            <pc:sldMk cId="1968720319" sldId="2366"/>
            <ac:spMk id="2" creationId="{00000000-0000-0000-0000-000000000000}"/>
          </ac:spMkLst>
        </pc:spChg>
        <pc:spChg chg="mod">
          <ac:chgData name="Jon Rosdahl" userId="2820f357-2dd4-4127-8713-e0bfde0fd756" providerId="ADAL" clId="{E9CEDB34-F6FB-4165-B09A-5E6E008355CE}" dt="2022-11-10T23:06:22.979" v="140" actId="1076"/>
          <ac:spMkLst>
            <pc:docMk/>
            <pc:sldMk cId="1968720319" sldId="2366"/>
            <ac:spMk id="3" creationId="{00000000-0000-0000-0000-000000000000}"/>
          </ac:spMkLst>
        </pc:spChg>
      </pc:sldChg>
      <pc:sldChg chg="modSp mod">
        <pc:chgData name="Jon Rosdahl" userId="2820f357-2dd4-4127-8713-e0bfde0fd756" providerId="ADAL" clId="{E9CEDB34-F6FB-4165-B09A-5E6E008355CE}" dt="2022-11-10T23:16:56.483" v="293" actId="20577"/>
        <pc:sldMkLst>
          <pc:docMk/>
          <pc:sldMk cId="3559692747" sldId="2375"/>
        </pc:sldMkLst>
        <pc:spChg chg="mod">
          <ac:chgData name="Jon Rosdahl" userId="2820f357-2dd4-4127-8713-e0bfde0fd756" providerId="ADAL" clId="{E9CEDB34-F6FB-4165-B09A-5E6E008355CE}" dt="2022-11-10T23:16:56.483" v="293" actId="20577"/>
          <ac:spMkLst>
            <pc:docMk/>
            <pc:sldMk cId="3559692747" sldId="2375"/>
            <ac:spMk id="3" creationId="{91230F45-496A-4A52-B11F-D46382074B8B}"/>
          </ac:spMkLst>
        </pc:spChg>
      </pc:sldChg>
      <pc:sldChg chg="del">
        <pc:chgData name="Jon Rosdahl" userId="2820f357-2dd4-4127-8713-e0bfde0fd756" providerId="ADAL" clId="{E9CEDB34-F6FB-4165-B09A-5E6E008355CE}" dt="2022-11-10T23:15:05.547" v="284" actId="47"/>
        <pc:sldMkLst>
          <pc:docMk/>
          <pc:sldMk cId="322254444" sldId="2376"/>
        </pc:sldMkLst>
      </pc:sldChg>
      <pc:sldChg chg="addSp delSp modSp new mod modClrScheme chgLayout">
        <pc:chgData name="Jon Rosdahl" userId="2820f357-2dd4-4127-8713-e0bfde0fd756" providerId="ADAL" clId="{E9CEDB34-F6FB-4165-B09A-5E6E008355CE}" dt="2022-11-10T23:18:28.010" v="305" actId="6549"/>
        <pc:sldMkLst>
          <pc:docMk/>
          <pc:sldMk cId="2954948995" sldId="2376"/>
        </pc:sldMkLst>
        <pc:spChg chg="del mod ord">
          <ac:chgData name="Jon Rosdahl" userId="2820f357-2dd4-4127-8713-e0bfde0fd756" providerId="ADAL" clId="{E9CEDB34-F6FB-4165-B09A-5E6E008355CE}" dt="2022-11-10T23:17:42.047" v="297" actId="700"/>
          <ac:spMkLst>
            <pc:docMk/>
            <pc:sldMk cId="2954948995" sldId="2376"/>
            <ac:spMk id="2" creationId="{74D5E95B-8CAD-84B4-BF66-BAD57A03604A}"/>
          </ac:spMkLst>
        </pc:spChg>
        <pc:spChg chg="del mod ord">
          <ac:chgData name="Jon Rosdahl" userId="2820f357-2dd4-4127-8713-e0bfde0fd756" providerId="ADAL" clId="{E9CEDB34-F6FB-4165-B09A-5E6E008355CE}" dt="2022-11-10T23:17:42.047" v="297" actId="700"/>
          <ac:spMkLst>
            <pc:docMk/>
            <pc:sldMk cId="2954948995" sldId="2376"/>
            <ac:spMk id="3" creationId="{7E465ADB-B9BA-0043-E661-13B5AAE44D92}"/>
          </ac:spMkLst>
        </pc:spChg>
        <pc:spChg chg="mod ord">
          <ac:chgData name="Jon Rosdahl" userId="2820f357-2dd4-4127-8713-e0bfde0fd756" providerId="ADAL" clId="{E9CEDB34-F6FB-4165-B09A-5E6E008355CE}" dt="2022-11-10T23:17:42.047" v="297" actId="700"/>
          <ac:spMkLst>
            <pc:docMk/>
            <pc:sldMk cId="2954948995" sldId="2376"/>
            <ac:spMk id="4" creationId="{A848A58D-7B68-9D83-00E9-2F25691C86E5}"/>
          </ac:spMkLst>
        </pc:spChg>
        <pc:spChg chg="mod ord">
          <ac:chgData name="Jon Rosdahl" userId="2820f357-2dd4-4127-8713-e0bfde0fd756" providerId="ADAL" clId="{E9CEDB34-F6FB-4165-B09A-5E6E008355CE}" dt="2022-11-10T23:17:42.047" v="297" actId="700"/>
          <ac:spMkLst>
            <pc:docMk/>
            <pc:sldMk cId="2954948995" sldId="2376"/>
            <ac:spMk id="5" creationId="{AC4C885A-2E95-E6AD-9592-7D4F40E196F5}"/>
          </ac:spMkLst>
        </pc:spChg>
        <pc:spChg chg="mod ord">
          <ac:chgData name="Jon Rosdahl" userId="2820f357-2dd4-4127-8713-e0bfde0fd756" providerId="ADAL" clId="{E9CEDB34-F6FB-4165-B09A-5E6E008355CE}" dt="2022-11-10T23:17:42.047" v="297" actId="700"/>
          <ac:spMkLst>
            <pc:docMk/>
            <pc:sldMk cId="2954948995" sldId="2376"/>
            <ac:spMk id="6" creationId="{A191C24B-ACCC-8004-11EA-743CE427B40E}"/>
          </ac:spMkLst>
        </pc:spChg>
        <pc:spChg chg="add mod ord">
          <ac:chgData name="Jon Rosdahl" userId="2820f357-2dd4-4127-8713-e0bfde0fd756" providerId="ADAL" clId="{E9CEDB34-F6FB-4165-B09A-5E6E008355CE}" dt="2022-11-10T23:18:28.010" v="305" actId="6549"/>
          <ac:spMkLst>
            <pc:docMk/>
            <pc:sldMk cId="2954948995" sldId="2376"/>
            <ac:spMk id="7" creationId="{F2C36517-FA54-58C9-822C-0AF39D08E8D2}"/>
          </ac:spMkLst>
        </pc:spChg>
        <pc:spChg chg="add mod ord">
          <ac:chgData name="Jon Rosdahl" userId="2820f357-2dd4-4127-8713-e0bfde0fd756" providerId="ADAL" clId="{E9CEDB34-F6FB-4165-B09A-5E6E008355CE}" dt="2022-11-10T23:17:42.047" v="297" actId="700"/>
          <ac:spMkLst>
            <pc:docMk/>
            <pc:sldMk cId="2954948995" sldId="2376"/>
            <ac:spMk id="8" creationId="{BE8CE460-A4A8-A8DA-3752-3C7CAECB0108}"/>
          </ac:spMkLst>
        </pc:spChg>
      </pc:sldChg>
      <pc:sldChg chg="addSp delSp modSp new mod modClrScheme chgLayout">
        <pc:chgData name="Jon Rosdahl" userId="2820f357-2dd4-4127-8713-e0bfde0fd756" providerId="ADAL" clId="{E9CEDB34-F6FB-4165-B09A-5E6E008355CE}" dt="2022-11-10T23:18:50.036" v="310" actId="21"/>
        <pc:sldMkLst>
          <pc:docMk/>
          <pc:sldMk cId="1072910465" sldId="2377"/>
        </pc:sldMkLst>
        <pc:spChg chg="del mod ord">
          <ac:chgData name="Jon Rosdahl" userId="2820f357-2dd4-4127-8713-e0bfde0fd756" providerId="ADAL" clId="{E9CEDB34-F6FB-4165-B09A-5E6E008355CE}" dt="2022-11-10T23:17:55.241" v="299" actId="700"/>
          <ac:spMkLst>
            <pc:docMk/>
            <pc:sldMk cId="1072910465" sldId="2377"/>
            <ac:spMk id="2" creationId="{810E92D0-E6E4-8CF6-B7C6-9FCE5A02C5CC}"/>
          </ac:spMkLst>
        </pc:spChg>
        <pc:spChg chg="del mod ord">
          <ac:chgData name="Jon Rosdahl" userId="2820f357-2dd4-4127-8713-e0bfde0fd756" providerId="ADAL" clId="{E9CEDB34-F6FB-4165-B09A-5E6E008355CE}" dt="2022-11-10T23:17:55.241" v="299" actId="700"/>
          <ac:spMkLst>
            <pc:docMk/>
            <pc:sldMk cId="1072910465" sldId="2377"/>
            <ac:spMk id="3" creationId="{E1F4313F-599A-4109-E88D-94F1F2501311}"/>
          </ac:spMkLst>
        </pc:spChg>
        <pc:spChg chg="mod ord">
          <ac:chgData name="Jon Rosdahl" userId="2820f357-2dd4-4127-8713-e0bfde0fd756" providerId="ADAL" clId="{E9CEDB34-F6FB-4165-B09A-5E6E008355CE}" dt="2022-11-10T23:17:55.241" v="299" actId="700"/>
          <ac:spMkLst>
            <pc:docMk/>
            <pc:sldMk cId="1072910465" sldId="2377"/>
            <ac:spMk id="4" creationId="{E4973F10-8E6E-9227-4939-05C1FCFD078A}"/>
          </ac:spMkLst>
        </pc:spChg>
        <pc:spChg chg="mod ord">
          <ac:chgData name="Jon Rosdahl" userId="2820f357-2dd4-4127-8713-e0bfde0fd756" providerId="ADAL" clId="{E9CEDB34-F6FB-4165-B09A-5E6E008355CE}" dt="2022-11-10T23:17:55.241" v="299" actId="700"/>
          <ac:spMkLst>
            <pc:docMk/>
            <pc:sldMk cId="1072910465" sldId="2377"/>
            <ac:spMk id="5" creationId="{1A610C35-E94E-E1C7-9DD8-EA9908CF3B16}"/>
          </ac:spMkLst>
        </pc:spChg>
        <pc:spChg chg="mod ord">
          <ac:chgData name="Jon Rosdahl" userId="2820f357-2dd4-4127-8713-e0bfde0fd756" providerId="ADAL" clId="{E9CEDB34-F6FB-4165-B09A-5E6E008355CE}" dt="2022-11-10T23:17:55.241" v="299" actId="700"/>
          <ac:spMkLst>
            <pc:docMk/>
            <pc:sldMk cId="1072910465" sldId="2377"/>
            <ac:spMk id="6" creationId="{D5DD591D-BB04-1D4A-5BFF-24C5944D4C0B}"/>
          </ac:spMkLst>
        </pc:spChg>
        <pc:spChg chg="add mod ord">
          <ac:chgData name="Jon Rosdahl" userId="2820f357-2dd4-4127-8713-e0bfde0fd756" providerId="ADAL" clId="{E9CEDB34-F6FB-4165-B09A-5E6E008355CE}" dt="2022-11-10T23:18:44.039" v="309" actId="6549"/>
          <ac:spMkLst>
            <pc:docMk/>
            <pc:sldMk cId="1072910465" sldId="2377"/>
            <ac:spMk id="7" creationId="{EB541603-36FF-B17C-D226-F75095C42EC5}"/>
          </ac:spMkLst>
        </pc:spChg>
        <pc:spChg chg="add mod ord">
          <ac:chgData name="Jon Rosdahl" userId="2820f357-2dd4-4127-8713-e0bfde0fd756" providerId="ADAL" clId="{E9CEDB34-F6FB-4165-B09A-5E6E008355CE}" dt="2022-11-10T23:18:50.036" v="310" actId="21"/>
          <ac:spMkLst>
            <pc:docMk/>
            <pc:sldMk cId="1072910465" sldId="2377"/>
            <ac:spMk id="8" creationId="{8BEC4205-043B-B26E-01D1-6E3C1211FF04}"/>
          </ac:spMkLst>
        </pc:spChg>
      </pc:sldChg>
      <pc:sldChg chg="del">
        <pc:chgData name="Jon Rosdahl" userId="2820f357-2dd4-4127-8713-e0bfde0fd756" providerId="ADAL" clId="{E9CEDB34-F6FB-4165-B09A-5E6E008355CE}" dt="2022-11-10T23:15:02.297" v="283" actId="47"/>
        <pc:sldMkLst>
          <pc:docMk/>
          <pc:sldMk cId="3787179623" sldId="2377"/>
        </pc:sldMkLst>
      </pc:sldChg>
      <pc:sldChg chg="addSp delSp modSp new mod modClrScheme chgLayout">
        <pc:chgData name="Jon Rosdahl" userId="2820f357-2dd4-4127-8713-e0bfde0fd756" providerId="ADAL" clId="{E9CEDB34-F6FB-4165-B09A-5E6E008355CE}" dt="2022-11-10T23:19:02.036" v="316" actId="6549"/>
        <pc:sldMkLst>
          <pc:docMk/>
          <pc:sldMk cId="317682570" sldId="2378"/>
        </pc:sldMkLst>
        <pc:spChg chg="del mod ord">
          <ac:chgData name="Jon Rosdahl" userId="2820f357-2dd4-4127-8713-e0bfde0fd756" providerId="ADAL" clId="{E9CEDB34-F6FB-4165-B09A-5E6E008355CE}" dt="2022-11-10T23:17:46.193" v="298" actId="700"/>
          <ac:spMkLst>
            <pc:docMk/>
            <pc:sldMk cId="317682570" sldId="2378"/>
            <ac:spMk id="2" creationId="{4967A78B-B97F-F9E2-B01F-619AD7D28881}"/>
          </ac:spMkLst>
        </pc:spChg>
        <pc:spChg chg="del mod ord">
          <ac:chgData name="Jon Rosdahl" userId="2820f357-2dd4-4127-8713-e0bfde0fd756" providerId="ADAL" clId="{E9CEDB34-F6FB-4165-B09A-5E6E008355CE}" dt="2022-11-10T23:17:46.193" v="298" actId="700"/>
          <ac:spMkLst>
            <pc:docMk/>
            <pc:sldMk cId="317682570" sldId="2378"/>
            <ac:spMk id="3" creationId="{31E135D3-7FD2-1A36-609C-7EB97CBF1AA6}"/>
          </ac:spMkLst>
        </pc:spChg>
        <pc:spChg chg="mod ord">
          <ac:chgData name="Jon Rosdahl" userId="2820f357-2dd4-4127-8713-e0bfde0fd756" providerId="ADAL" clId="{E9CEDB34-F6FB-4165-B09A-5E6E008355CE}" dt="2022-11-10T23:17:46.193" v="298" actId="700"/>
          <ac:spMkLst>
            <pc:docMk/>
            <pc:sldMk cId="317682570" sldId="2378"/>
            <ac:spMk id="4" creationId="{FEDEE68A-E9B9-1A20-73BB-170B99189043}"/>
          </ac:spMkLst>
        </pc:spChg>
        <pc:spChg chg="mod ord">
          <ac:chgData name="Jon Rosdahl" userId="2820f357-2dd4-4127-8713-e0bfde0fd756" providerId="ADAL" clId="{E9CEDB34-F6FB-4165-B09A-5E6E008355CE}" dt="2022-11-10T23:17:46.193" v="298" actId="700"/>
          <ac:spMkLst>
            <pc:docMk/>
            <pc:sldMk cId="317682570" sldId="2378"/>
            <ac:spMk id="5" creationId="{6D26BF8C-BE8F-93C5-E748-7590A597890B}"/>
          </ac:spMkLst>
        </pc:spChg>
        <pc:spChg chg="mod ord">
          <ac:chgData name="Jon Rosdahl" userId="2820f357-2dd4-4127-8713-e0bfde0fd756" providerId="ADAL" clId="{E9CEDB34-F6FB-4165-B09A-5E6E008355CE}" dt="2022-11-10T23:17:46.193" v="298" actId="700"/>
          <ac:spMkLst>
            <pc:docMk/>
            <pc:sldMk cId="317682570" sldId="2378"/>
            <ac:spMk id="6" creationId="{7B90D389-CEFB-72E1-F8FB-34E7DE968ECB}"/>
          </ac:spMkLst>
        </pc:spChg>
        <pc:spChg chg="add mod ord">
          <ac:chgData name="Jon Rosdahl" userId="2820f357-2dd4-4127-8713-e0bfde0fd756" providerId="ADAL" clId="{E9CEDB34-F6FB-4165-B09A-5E6E008355CE}" dt="2022-11-10T23:19:02.036" v="316" actId="6549"/>
          <ac:spMkLst>
            <pc:docMk/>
            <pc:sldMk cId="317682570" sldId="2378"/>
            <ac:spMk id="7" creationId="{80FB7B76-AEF9-83ED-FEBC-274023E9E114}"/>
          </ac:spMkLst>
        </pc:spChg>
        <pc:spChg chg="add mod ord">
          <ac:chgData name="Jon Rosdahl" userId="2820f357-2dd4-4127-8713-e0bfde0fd756" providerId="ADAL" clId="{E9CEDB34-F6FB-4165-B09A-5E6E008355CE}" dt="2022-11-10T23:17:46.193" v="298" actId="700"/>
          <ac:spMkLst>
            <pc:docMk/>
            <pc:sldMk cId="317682570" sldId="2378"/>
            <ac:spMk id="8" creationId="{1FD17C44-1050-1DE0-223E-B50400FDBF3C}"/>
          </ac:spMkLst>
        </pc:spChg>
      </pc:sldChg>
      <pc:sldChg chg="del">
        <pc:chgData name="Jon Rosdahl" userId="2820f357-2dd4-4127-8713-e0bfde0fd756" providerId="ADAL" clId="{E9CEDB34-F6FB-4165-B09A-5E6E008355CE}" dt="2022-11-10T23:14:46.321" v="276" actId="47"/>
        <pc:sldMkLst>
          <pc:docMk/>
          <pc:sldMk cId="3330959432" sldId="2378"/>
        </pc:sldMkLst>
      </pc:sldChg>
      <pc:sldChg chg="del">
        <pc:chgData name="Jon Rosdahl" userId="2820f357-2dd4-4127-8713-e0bfde0fd756" providerId="ADAL" clId="{E9CEDB34-F6FB-4165-B09A-5E6E008355CE}" dt="2022-11-10T23:14:50.373" v="277" actId="47"/>
        <pc:sldMkLst>
          <pc:docMk/>
          <pc:sldMk cId="1772831505" sldId="2379"/>
        </pc:sldMkLst>
      </pc:sldChg>
      <pc:sldChg chg="del">
        <pc:chgData name="Jon Rosdahl" userId="2820f357-2dd4-4127-8713-e0bfde0fd756" providerId="ADAL" clId="{E9CEDB34-F6FB-4165-B09A-5E6E008355CE}" dt="2022-11-10T23:14:53.158" v="278" actId="47"/>
        <pc:sldMkLst>
          <pc:docMk/>
          <pc:sldMk cId="3902435096" sldId="2380"/>
        </pc:sldMkLst>
      </pc:sldChg>
      <pc:sldChg chg="del">
        <pc:chgData name="Jon Rosdahl" userId="2820f357-2dd4-4127-8713-e0bfde0fd756" providerId="ADAL" clId="{E9CEDB34-F6FB-4165-B09A-5E6E008355CE}" dt="2022-11-10T23:14:54.374" v="279" actId="47"/>
        <pc:sldMkLst>
          <pc:docMk/>
          <pc:sldMk cId="2175496199" sldId="2381"/>
        </pc:sldMkLst>
      </pc:sldChg>
      <pc:sldChg chg="del">
        <pc:chgData name="Jon Rosdahl" userId="2820f357-2dd4-4127-8713-e0bfde0fd756" providerId="ADAL" clId="{E9CEDB34-F6FB-4165-B09A-5E6E008355CE}" dt="2022-11-10T23:14:55.782" v="280" actId="47"/>
        <pc:sldMkLst>
          <pc:docMk/>
          <pc:sldMk cId="1650525763" sldId="2382"/>
        </pc:sldMkLst>
      </pc:sldChg>
      <pc:sldChg chg="del">
        <pc:chgData name="Jon Rosdahl" userId="2820f357-2dd4-4127-8713-e0bfde0fd756" providerId="ADAL" clId="{E9CEDB34-F6FB-4165-B09A-5E6E008355CE}" dt="2022-11-10T23:14:57.444" v="281" actId="47"/>
        <pc:sldMkLst>
          <pc:docMk/>
          <pc:sldMk cId="3447513602" sldId="2383"/>
        </pc:sldMkLst>
      </pc:sldChg>
      <pc:sldChg chg="del">
        <pc:chgData name="Jon Rosdahl" userId="2820f357-2dd4-4127-8713-e0bfde0fd756" providerId="ADAL" clId="{E9CEDB34-F6FB-4165-B09A-5E6E008355CE}" dt="2022-11-10T23:14:58.858" v="282" actId="47"/>
        <pc:sldMkLst>
          <pc:docMk/>
          <pc:sldMk cId="2954404983" sldId="2384"/>
        </pc:sldMkLst>
      </pc:sldChg>
      <pc:sldChg chg="del">
        <pc:chgData name="Jon Rosdahl" userId="2820f357-2dd4-4127-8713-e0bfde0fd756" providerId="ADAL" clId="{E9CEDB34-F6FB-4165-B09A-5E6E008355CE}" dt="2022-11-10T23:05:55.122" v="136" actId="2696"/>
        <pc:sldMkLst>
          <pc:docMk/>
          <pc:sldMk cId="701412192" sldId="2385"/>
        </pc:sldMkLst>
      </pc:sldChg>
      <pc:sldMasterChg chg="modSp mod">
        <pc:chgData name="Jon Rosdahl" userId="2820f357-2dd4-4127-8713-e0bfde0fd756" providerId="ADAL" clId="{E9CEDB34-F6FB-4165-B09A-5E6E008355CE}" dt="2022-11-10T23:24:58.452" v="493" actId="6549"/>
        <pc:sldMasterMkLst>
          <pc:docMk/>
          <pc:sldMasterMk cId="350243259" sldId="2147483738"/>
        </pc:sldMasterMkLst>
        <pc:spChg chg="mod">
          <ac:chgData name="Jon Rosdahl" userId="2820f357-2dd4-4127-8713-e0bfde0fd756" providerId="ADAL" clId="{E9CEDB34-F6FB-4165-B09A-5E6E008355CE}" dt="2022-11-10T23:24:58.452" v="493"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802-11-22/1171r0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802-11-22/1171r0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802-11-22/1171r0</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802-11-22/1171r0</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802-11-22/1171r0</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802-11-22/1171r0</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802-11-22/1171r0</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802-11-22/1171r0</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802-11-22/1171r0</a:t>
            </a:r>
          </a:p>
        </p:txBody>
      </p:sp>
      <p:sp>
        <p:nvSpPr>
          <p:cNvPr id="5" name="Date Placeholder 4"/>
          <p:cNvSpPr>
            <a:spLocks noGrp="1"/>
          </p:cNvSpPr>
          <p:nvPr>
            <p:ph type="dt" idx="11"/>
          </p:nvPr>
        </p:nvSpPr>
        <p:spPr/>
        <p:txBody>
          <a:bodyPr/>
          <a:lstStyle/>
          <a:p>
            <a:r>
              <a:rPr lang="en-US"/>
              <a:t>November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802-11-22/1171r0</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11-22-1711r0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2/11-22-1325-07-00az-320-mhz-par.docx" TargetMode="External"/><Relationship Id="rId3" Type="http://schemas.openxmlformats.org/officeDocument/2006/relationships/hyperlink" Target="https://mentor.ieee.org/802-ec/dcn/22/ec-22-0197-01-00EC-draft-ieee-p802-3df-csd-modification.pdf" TargetMode="External"/><Relationship Id="rId7"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 Id="rId6" Type="http://schemas.openxmlformats.org/officeDocument/2006/relationships/hyperlink" Target="https://mentor.ieee.org/802-ec/dcn/22/ec-22-0200-00-00EC-draft-ieee-p802-3dk-par.pdf" TargetMode="External"/><Relationship Id="rId5" Type="http://schemas.openxmlformats.org/officeDocument/2006/relationships/hyperlink" Target="https://mentor.ieee.org/802-ec/dcn/22/ec-22-0199-01-00EC-draft-ieee-p802-3dj-csd.pdf" TargetMode="External"/><Relationship Id="rId4" Type="http://schemas.openxmlformats.org/officeDocument/2006/relationships/hyperlink" Target="https://mentor.ieee.org/802-ec/dcn/22/ec-22-0198-01-00EC-draft-ieee-p802-3dj-par.pdf" TargetMode="External"/><Relationship Id="rId9" Type="http://schemas.openxmlformats.org/officeDocument/2006/relationships/hyperlink" Target="https://mentor.ieee.org/802.11/dcn/22/11-22-1353-02-00az-11bk-320mhz-ftm-csd.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0948-00-0PAR-par-minutes-july-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7"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 Id="rId6" Type="http://schemas.openxmlformats.org/officeDocument/2006/relationships/hyperlink" Target="https://mentor.ieee.org/802-ec/dcn/22/ec-22-0200-00-00EC-draft-ieee-p802-3dk-par.pdf" TargetMode="External"/><Relationship Id="rId5" Type="http://schemas.openxmlformats.org/officeDocument/2006/relationships/hyperlink" Target="https://mentor.ieee.org/802-ec/dcn/22/ec-22-0199-01-00EC-draft-ieee-p802-3dj-csd.pdf" TargetMode="External"/><Relationship Id="rId4" Type="http://schemas.openxmlformats.org/officeDocument/2006/relationships/hyperlink" Target="https://mentor.ieee.org/802-ec/dcn/22/ec-22-0198-01-00EC-draft-ieee-p802-3dj-par.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2/ec-22-0199-01-00EC-draft-ieee-p802-3dj-csd.pdf" TargetMode="External"/><Relationship Id="rId2" Type="http://schemas.openxmlformats.org/officeDocument/2006/relationships/hyperlink" Target="https://mentor.ieee.org/802-ec/dcn/22/ec-22-0198-01-00EC-draft-ieee-p802-3dj-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22/11-22-1325-07-00az-320-mhz-par.docx" TargetMode="External"/><Relationship Id="rId3" Type="http://schemas.openxmlformats.org/officeDocument/2006/relationships/hyperlink" Target="https://mentor.ieee.org/802-ec/dcn/22/ec-22-0197-01-00EC-draft-ieee-p802-3df-csd-modification.pdf" TargetMode="External"/><Relationship Id="rId7"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 Id="rId6" Type="http://schemas.openxmlformats.org/officeDocument/2006/relationships/hyperlink" Target="https://mentor.ieee.org/802-ec/dcn/22/ec-22-0200-00-00EC-draft-ieee-p802-3dk-par.pdf" TargetMode="External"/><Relationship Id="rId5" Type="http://schemas.openxmlformats.org/officeDocument/2006/relationships/hyperlink" Target="https://mentor.ieee.org/802-ec/dcn/22/ec-22-0199-01-00EC-draft-ieee-p802-3dj-csd.pdf" TargetMode="External"/><Relationship Id="rId4" Type="http://schemas.openxmlformats.org/officeDocument/2006/relationships/hyperlink" Target="https://mentor.ieee.org/802-ec/dcn/22/ec-22-0198-01-00EC-draft-ieee-p802-3dj-par.pdf" TargetMode="External"/><Relationship Id="rId9" Type="http://schemas.openxmlformats.org/officeDocument/2006/relationships/hyperlink" Target="https://mentor.ieee.org/802.11/dcn/22/11-22-1353-02-00az-11bk-320mhz-ftm-csd.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200-00-00EC-draft-ieee-p802-3dk-par.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2/11-22-0948-00-0PAR-par-minutes-july-2022-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November 2022 -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2022-11-01</a:t>
            </a:r>
            <a:endParaRPr lang="en-GB" sz="2000" dirty="0"/>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2022 November 802 EC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pPr algn="l"/>
            <a:r>
              <a:rPr lang="en-US" sz="2000" b="1" i="0" dirty="0">
                <a:solidFill>
                  <a:srgbClr val="000000"/>
                </a:solidFill>
                <a:effectLst/>
                <a:latin typeface="Times New Roman" panose="02020603050405020304" pitchFamily="18" charset="0"/>
              </a:rPr>
              <a:t>Nov 13-18, 2022, Bangkok, Thailand</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802.3dk - Amendment: Greater than 50 Gb/s Bidirectional Optical Access PHYs, </a:t>
            </a:r>
            <a:r>
              <a:rPr lang="en-US" sz="2000" b="0" i="0" dirty="0">
                <a:solidFill>
                  <a:srgbClr val="000000"/>
                </a:solidFill>
                <a:effectLst/>
                <a:latin typeface="Times New Roman" panose="02020603050405020304" pitchFamily="18" charset="0"/>
                <a:hlinkClick r:id="rId6"/>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802.11bk - Amendment: 320 MHz Positioning, </a:t>
            </a:r>
            <a:r>
              <a:rPr lang="en-US" sz="2000" b="0" i="0" dirty="0">
                <a:solidFill>
                  <a:srgbClr val="000000"/>
                </a:solidFill>
                <a:effectLst/>
                <a:latin typeface="Times New Roman" panose="02020603050405020304" pitchFamily="18" charset="0"/>
                <a:hlinkClick r:id="rId8"/>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14 and 17,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85000" lnSpcReduction="20000"/>
          </a:bodyPr>
          <a:lstStyle/>
          <a:p>
            <a:pPr marL="0" indent="0"/>
            <a:r>
              <a:rPr lang="en-US" dirty="0"/>
              <a:t>Monday 14 November 2022 13:30-15:30 ICT</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15 November 2022, 6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17 November 2022 - 13:30-15:30 ICT</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July</a:t>
            </a:r>
            <a:r>
              <a:rPr lang="en-US" sz="2000" b="1" dirty="0"/>
              <a:t> 2022 in document 11-22/0948r0 :</a:t>
            </a:r>
          </a:p>
          <a:p>
            <a:r>
              <a:rPr lang="en-US" sz="2000" dirty="0"/>
              <a:t>	 </a:t>
            </a:r>
            <a:r>
              <a:rPr lang="en-US" sz="2000" dirty="0">
                <a:hlinkClick r:id="rId2"/>
              </a:rPr>
              <a:t>https://mentor.ieee.org/802.11/dcn/22/11-22-0948-00-0PAR-par-minutes-july-2022-session.docx</a:t>
            </a:r>
            <a:endParaRPr lang="en-US" sz="2000" dirty="0"/>
          </a:p>
          <a:p>
            <a:r>
              <a:rPr lang="en-US" sz="2000" dirty="0"/>
              <a:t>Moved: Michael Montemurro</a:t>
            </a:r>
          </a:p>
          <a:p>
            <a:r>
              <a:rPr lang="en-US" sz="2000" dirty="0"/>
              <a:t>2</a:t>
            </a:r>
            <a:r>
              <a:rPr lang="en-US" sz="2000" baseline="30000" dirty="0"/>
              <a:t>nd</a:t>
            </a:r>
            <a:r>
              <a:rPr lang="en-US" sz="2000" dirty="0"/>
              <a:t>:       </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lgn="l">
              <a:buFont typeface="+mj-lt"/>
              <a:buAutoNum type="arabicParenR"/>
            </a:pPr>
            <a:r>
              <a:rPr lang="en-US" sz="20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arenR"/>
            </a:pPr>
            <a:r>
              <a:rPr lang="en-US" sz="20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arenR"/>
            </a:pPr>
            <a:r>
              <a:rPr lang="en-US" sz="2000" b="0" i="0" dirty="0">
                <a:solidFill>
                  <a:srgbClr val="000000"/>
                </a:solidFill>
                <a:effectLst/>
                <a:latin typeface="Times New Roman" panose="02020603050405020304" pitchFamily="18" charset="0"/>
              </a:rPr>
              <a:t>802.3dk - Amendment: Greater than 50 Gb/s Bidirectional Optical Access PHYs, </a:t>
            </a:r>
            <a:r>
              <a:rPr lang="en-US" sz="2000" b="0" i="0" dirty="0">
                <a:solidFill>
                  <a:srgbClr val="000000"/>
                </a:solidFill>
                <a:effectLst/>
                <a:latin typeface="Times New Roman" panose="02020603050405020304" pitchFamily="18" charset="0"/>
                <a:hlinkClick r:id="rId6"/>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2C36517-FA54-58C9-822C-0AF39D08E8D2}"/>
              </a:ext>
            </a:extLst>
          </p:cNvPr>
          <p:cNvSpPr>
            <a:spLocks noGrp="1"/>
          </p:cNvSpPr>
          <p:nvPr>
            <p:ph type="title"/>
          </p:nvPr>
        </p:nvSpPr>
        <p:spPr>
          <a:xfrm>
            <a:off x="914402" y="685803"/>
            <a:ext cx="10361084" cy="1295398"/>
          </a:xfrm>
        </p:spPr>
        <p:txBody>
          <a:bodyPr/>
          <a:lstStyle/>
          <a:p>
            <a:r>
              <a:rPr lang="en-US" sz="24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400" b="0" i="0" dirty="0">
                <a:solidFill>
                  <a:srgbClr val="000000"/>
                </a:solidFill>
                <a:effectLst/>
                <a:latin typeface="Times New Roman" panose="02020603050405020304" pitchFamily="18" charset="0"/>
                <a:hlinkClick r:id="rId2"/>
              </a:rPr>
              <a:t>PAR Modification</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
        <p:nvSpPr>
          <p:cNvPr id="8" name="Content Placeholder 7">
            <a:extLst>
              <a:ext uri="{FF2B5EF4-FFF2-40B4-BE49-F238E27FC236}">
                <a16:creationId xmlns:a16="http://schemas.microsoft.com/office/drawing/2014/main" id="{BE8CE460-A4A8-A8DA-3752-3C7CAECB0108}"/>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A848A58D-7B68-9D83-00E9-2F25691C86E5}"/>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AC4C885A-2E95-E6AD-9592-7D4F40E196F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191C24B-ACCC-8004-11EA-743CE427B40E}"/>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2954948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0FB7B76-AEF9-83ED-FEBC-274023E9E114}"/>
              </a:ext>
            </a:extLst>
          </p:cNvPr>
          <p:cNvSpPr>
            <a:spLocks noGrp="1"/>
          </p:cNvSpPr>
          <p:nvPr>
            <p:ph type="title"/>
          </p:nvPr>
        </p:nvSpPr>
        <p:spPr/>
        <p:txBody>
          <a:bodyPr/>
          <a:lstStyle/>
          <a:p>
            <a:r>
              <a:rPr lang="en-US" sz="24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400" b="0" i="0" dirty="0">
                <a:solidFill>
                  <a:srgbClr val="000000"/>
                </a:solidFill>
                <a:effectLst/>
                <a:latin typeface="Times New Roman" panose="02020603050405020304" pitchFamily="18" charset="0"/>
                <a:hlinkClick r:id="rId2"/>
              </a:rPr>
              <a:t>PAR</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
        <p:nvSpPr>
          <p:cNvPr id="8" name="Content Placeholder 7">
            <a:extLst>
              <a:ext uri="{FF2B5EF4-FFF2-40B4-BE49-F238E27FC236}">
                <a16:creationId xmlns:a16="http://schemas.microsoft.com/office/drawing/2014/main" id="{1FD17C44-1050-1DE0-223E-B50400FDBF3C}"/>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FEDEE68A-E9B9-1A20-73BB-170B99189043}"/>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6D26BF8C-BE8F-93C5-E748-7590A597890B}"/>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B90D389-CEFB-72E1-F8FB-34E7DE968EC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317682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Nov 13-18, 2022, Bangkok, Thailand</a:t>
            </a:r>
          </a:p>
          <a:p>
            <a:pPr algn="l"/>
            <a:r>
              <a:rPr lang="en-US" sz="2000" dirty="0">
                <a:latin typeface="Times New Roman" panose="02020603050405020304" pitchFamily="18" charset="0"/>
              </a:rPr>
              <a:t>PAR reviewed on Monday 14 November 2022, </a:t>
            </a:r>
            <a:r>
              <a:rPr lang="en-US" altLang="en-US" sz="2000" dirty="0"/>
              <a:t>10:30-12:30 ET </a:t>
            </a:r>
            <a:endParaRPr lang="en-US" sz="2000" b="1"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802.3dk - Amendment: Greater than 50 Gb/s Bidirectional Optical Access PHYs, </a:t>
            </a:r>
            <a:r>
              <a:rPr lang="en-US" sz="2000" b="0" i="0" dirty="0">
                <a:solidFill>
                  <a:srgbClr val="000000"/>
                </a:solidFill>
                <a:effectLst/>
                <a:latin typeface="Times New Roman" panose="02020603050405020304" pitchFamily="18" charset="0"/>
                <a:hlinkClick r:id="rId6"/>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802.11bk - Amendment: 320 MHz Positioning, </a:t>
            </a:r>
            <a:r>
              <a:rPr lang="en-US" sz="2000" b="0" i="0" dirty="0">
                <a:solidFill>
                  <a:srgbClr val="000000"/>
                </a:solidFill>
                <a:effectLst/>
                <a:latin typeface="Times New Roman" panose="02020603050405020304" pitchFamily="18" charset="0"/>
                <a:hlinkClick r:id="rId8"/>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r>
              <a:rPr lang="en-US" altLang="en-US" sz="2000" dirty="0"/>
              <a:t>Feedback to be reviewed on Thursda</a:t>
            </a:r>
            <a:r>
              <a:rPr lang="en-US" sz="2000" dirty="0"/>
              <a:t>y 17 November 2022, </a:t>
            </a:r>
            <a:r>
              <a:rPr lang="en-US" altLang="en-US" sz="2000" dirty="0"/>
              <a:t>10:30-12:30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541603-36FF-B17C-D226-F75095C42EC5}"/>
              </a:ext>
            </a:extLst>
          </p:cNvPr>
          <p:cNvSpPr>
            <a:spLocks noGrp="1"/>
          </p:cNvSpPr>
          <p:nvPr>
            <p:ph type="title"/>
          </p:nvPr>
        </p:nvSpPr>
        <p:spPr/>
        <p:txBody>
          <a:bodyPr/>
          <a:lstStyle/>
          <a:p>
            <a:r>
              <a:rPr lang="en-US" sz="3200" b="0" i="0" dirty="0">
                <a:solidFill>
                  <a:srgbClr val="000000"/>
                </a:solidFill>
                <a:effectLst/>
                <a:latin typeface="Times New Roman" panose="02020603050405020304" pitchFamily="18" charset="0"/>
              </a:rPr>
              <a:t>802.3dk - Amendment: Greater than 50 Gb/s Bidirectional Optical Access PHYs, </a:t>
            </a:r>
            <a:r>
              <a:rPr lang="en-US" sz="3200" b="0" i="0" dirty="0">
                <a:solidFill>
                  <a:srgbClr val="000000"/>
                </a:solidFill>
                <a:effectLst/>
                <a:latin typeface="Times New Roman" panose="02020603050405020304" pitchFamily="18" charset="0"/>
                <a:hlinkClick r:id="rId2"/>
              </a:rPr>
              <a:t>PAR</a:t>
            </a:r>
            <a:r>
              <a:rPr lang="en-US" sz="3200" b="0" i="0" dirty="0">
                <a:solidFill>
                  <a:srgbClr val="000000"/>
                </a:solidFill>
                <a:effectLst/>
                <a:latin typeface="Times New Roman" panose="02020603050405020304" pitchFamily="18" charset="0"/>
              </a:rPr>
              <a:t> and </a:t>
            </a:r>
            <a:r>
              <a:rPr lang="en-US" sz="3200" b="0" i="0" dirty="0">
                <a:solidFill>
                  <a:srgbClr val="000000"/>
                </a:solidFill>
                <a:effectLst/>
                <a:latin typeface="Times New Roman" panose="02020603050405020304" pitchFamily="18" charset="0"/>
                <a:hlinkClick r:id="rId3"/>
              </a:rPr>
              <a:t>CSD</a:t>
            </a:r>
            <a:endParaRPr lang="en-US" dirty="0"/>
          </a:p>
        </p:txBody>
      </p:sp>
      <p:sp>
        <p:nvSpPr>
          <p:cNvPr id="8" name="Content Placeholder 7">
            <a:extLst>
              <a:ext uri="{FF2B5EF4-FFF2-40B4-BE49-F238E27FC236}">
                <a16:creationId xmlns:a16="http://schemas.microsoft.com/office/drawing/2014/main" id="{8BEC4205-043B-B26E-01D1-6E3C1211FF0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E4973F10-8E6E-9227-4939-05C1FCFD078A}"/>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1A610C35-E94E-E1C7-9DD8-EA9908CF3B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5DD591D-BB04-1D4A-5BFF-24C5944D4C0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1072910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1604710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3 PARs were considered on 14 November </a:t>
            </a:r>
            <a:r>
              <a:rPr lang="en-US" altLang="en-US" dirty="0"/>
              <a:t>2022  13:30-15:30 ICT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14 November 2022</a:t>
            </a:r>
          </a:p>
          <a:p>
            <a:pPr marL="685800" lvl="1"/>
            <a:endParaRPr lang="en-US" altLang="en-US" dirty="0"/>
          </a:p>
          <a:p>
            <a:pPr marL="285750" indent="-285750"/>
            <a:r>
              <a:rPr lang="en-US" altLang="en-US" dirty="0"/>
              <a:t>Feedback from WG due Wednesday 16 November 2022</a:t>
            </a:r>
          </a:p>
          <a:p>
            <a:pPr marL="285750" indent="-285750"/>
            <a:endParaRPr lang="en-US" altLang="en-US" dirty="0"/>
          </a:p>
          <a:p>
            <a:pPr marL="285750" indent="-285750"/>
            <a:r>
              <a:rPr lang="en-US" altLang="en-US" dirty="0"/>
              <a:t>Feedback to be reviewed on Thursda</a:t>
            </a:r>
            <a:r>
              <a:rPr lang="en-US" dirty="0"/>
              <a:t>y 17 November 2022 </a:t>
            </a:r>
            <a:r>
              <a:rPr lang="en-US" altLang="en-US" dirty="0"/>
              <a:t>13:30-15:30 ICT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3883370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3 PARs/CSD that were available for the 2022 November 802 Mixed-mode Plenary, 802.11 made comments on x of the PARs/CSDs.</a:t>
            </a:r>
          </a:p>
          <a:p>
            <a:r>
              <a:rPr lang="en-US" sz="2000" dirty="0"/>
              <a:t>The feedback on our Comments was generally positive and our changes were acceptable and implemented by the respective WG.</a:t>
            </a:r>
          </a:p>
          <a:p>
            <a:r>
              <a:rPr lang="en-US" sz="2000" dirty="0"/>
              <a:t>The exception is on the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11-22/1171rx:</a:t>
            </a:r>
          </a:p>
          <a:p>
            <a:pPr lvl="1"/>
            <a:r>
              <a:rPr lang="en-US" dirty="0"/>
              <a:t>https://mentor.ieee.org/802.11/dcn/22/11-22-1171-</a:t>
            </a:r>
          </a:p>
          <a:p>
            <a:pPr lvl="1"/>
            <a:endParaRPr lang="en-US" dirty="0"/>
          </a:p>
          <a:p>
            <a:pPr lvl="1"/>
            <a:r>
              <a:rPr lang="en-US" dirty="0"/>
              <a:t> as the report from PAR Review SC for the November 2022 802 Mixed-mode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July</a:t>
            </a:r>
            <a:r>
              <a:rPr lang="en-US" sz="2000" b="1" dirty="0"/>
              <a:t> 2022 in document 11-22/0948r0 :</a:t>
            </a:r>
          </a:p>
          <a:p>
            <a:r>
              <a:rPr lang="en-US" sz="2000" dirty="0"/>
              <a:t>	 </a:t>
            </a:r>
            <a:r>
              <a:rPr lang="en-US" sz="2000" dirty="0">
                <a:hlinkClick r:id="rId4"/>
              </a:rPr>
              <a:t>https://mentor.ieee.org/802.11/dcn/22/11-22-0948-00-0PAR-par-minutes-july-2022-session.docx</a:t>
            </a:r>
            <a:endParaRPr lang="en-US" sz="2000" dirty="0"/>
          </a:p>
          <a:p>
            <a:pPr lvl="3"/>
            <a:endParaRPr lang="en-US" b="1" dirty="0"/>
          </a:p>
          <a:p>
            <a:pPr lvl="1"/>
            <a:r>
              <a:rPr lang="en-US" b="1" dirty="0"/>
              <a:t>Current Teleconference minutes:  11-22/1940r0:</a:t>
            </a:r>
          </a:p>
        </p:txBody>
      </p:sp>
      <p:sp>
        <p:nvSpPr>
          <p:cNvPr id="4" name="Date Placeholder 3"/>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November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18 July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14 November 2022- 13:30-15:30 ICT</a:t>
            </a:r>
          </a:p>
          <a:p>
            <a:pPr lvl="1">
              <a:buAutoNum type="arabicPeriod"/>
            </a:pPr>
            <a:r>
              <a:rPr lang="en-US" sz="1800" dirty="0"/>
              <a:t>Thursday: 17 November 2022 - 13:30-15:30 ICT</a:t>
            </a:r>
            <a:endParaRPr lang="en-US" altLang="en-US" sz="1800" strike="sngStrike" dirty="0"/>
          </a:p>
        </p:txBody>
      </p:sp>
      <p:sp>
        <p:nvSpPr>
          <p:cNvPr id="4" name="Date Placeholder 3"/>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November 802 plenary session</a:t>
            </a:r>
          </a:p>
        </p:txBody>
      </p:sp>
      <p:sp>
        <p:nvSpPr>
          <p:cNvPr id="3" name="Content Placeholder 2"/>
          <p:cNvSpPr>
            <a:spLocks noGrp="1"/>
          </p:cNvSpPr>
          <p:nvPr>
            <p:ph idx="1"/>
          </p:nvPr>
        </p:nvSpPr>
        <p:spPr>
          <a:xfrm>
            <a:off x="858308" y="1730722"/>
            <a:ext cx="10475383" cy="4464941"/>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sz="1800" dirty="0">
                <a:hlinkClick r:id="rId2"/>
              </a:rPr>
              <a:t>https://web.cvent.com/event/840c257d-5d52-4eff-94b4-39d2aafda56b/summary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72945</TotalTime>
  <Words>2553</Words>
  <Application>Microsoft Office PowerPoint</Application>
  <PresentationFormat>Widescreen</PresentationFormat>
  <Paragraphs>283</Paragraphs>
  <Slides>27</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vt:lpstr>
      <vt:lpstr>Times New Roman</vt:lpstr>
      <vt:lpstr>Verdana</vt:lpstr>
      <vt:lpstr>802-11 Theme</vt:lpstr>
      <vt:lpstr>Document</vt:lpstr>
      <vt:lpstr>PAR Review SC - Meeting Agenda and Comment slides - November 2022 - Mixed-Mode Plenary</vt:lpstr>
      <vt:lpstr>PAR Review SC – Snapshot slide Chair: Jon Rosdahl</vt:lpstr>
      <vt:lpstr>Abstract-PAR Review SC PARs under consideration for  2022 November Mixed-mode Plenary</vt:lpstr>
      <vt:lpstr>Registration for the November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2022 November 802 EC Plenary</vt:lpstr>
      <vt:lpstr>Agenda for PAR Review SC –  November 14 and 17, 2022 Chair: Jon Rosdahl</vt:lpstr>
      <vt:lpstr>Motion to approve Previous Minutes</vt:lpstr>
      <vt:lpstr>Order to consider:</vt:lpstr>
      <vt:lpstr>Par Review SC Comments</vt:lpstr>
      <vt:lpstr>802.3df - Amendment: Media Access Control Parameters for 800 Gb/s and Physical Layers and Management Parameters for 400 Gb/s and 800 Gb/s Operation, PAR Modification and CSD</vt:lpstr>
      <vt:lpstr>802.3dj - Amendment: Media Access Control Parameters for 1.6 Tb/s and Physical Layers and Management Parameters for 200 Gb/s, 400 Gb/s, 800 Gb/s, and 1.6 Tb/s Operation, PAR and CSD</vt:lpstr>
      <vt:lpstr>802.3dk - Amendment: Greater than 50 Gb/s Bidirectional Optical Access PHYs, PAR and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2022 - Mixed-Mode Plenary</dc:title>
  <dc:subject>November 2022</dc:subject>
  <dc:creator>Jon Rosdahl</dc:creator>
  <cp:keywords>Agenda and Meeting Slides</cp:keywords>
  <dc:description>Jon Rosdahl (Qualcomm)</dc:description>
  <cp:lastModifiedBy>Jon Rosdahl</cp:lastModifiedBy>
  <cp:revision>281</cp:revision>
  <cp:lastPrinted>1601-01-01T00:00:00Z</cp:lastPrinted>
  <dcterms:created xsi:type="dcterms:W3CDTF">2014-04-14T10:59:07Z</dcterms:created>
  <dcterms:modified xsi:type="dcterms:W3CDTF">2022-11-10T23:25:28Z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