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  <p:sldMasterId id="2147483744" r:id="rId5"/>
  </p:sldMasterIdLst>
  <p:notesMasterIdLst>
    <p:notesMasterId r:id="rId34"/>
  </p:notesMasterIdLst>
  <p:handoutMasterIdLst>
    <p:handoutMasterId r:id="rId35"/>
  </p:handoutMasterIdLst>
  <p:sldIdLst>
    <p:sldId id="256" r:id="rId6"/>
    <p:sldId id="257" r:id="rId7"/>
    <p:sldId id="265" r:id="rId8"/>
    <p:sldId id="508" r:id="rId9"/>
    <p:sldId id="509" r:id="rId10"/>
    <p:sldId id="510" r:id="rId11"/>
    <p:sldId id="511" r:id="rId12"/>
    <p:sldId id="512" r:id="rId13"/>
    <p:sldId id="513" r:id="rId14"/>
    <p:sldId id="514" r:id="rId15"/>
    <p:sldId id="515" r:id="rId16"/>
    <p:sldId id="516" r:id="rId17"/>
    <p:sldId id="266" r:id="rId18"/>
    <p:sldId id="268" r:id="rId19"/>
    <p:sldId id="541" r:id="rId20"/>
    <p:sldId id="267" r:id="rId21"/>
    <p:sldId id="498" r:id="rId22"/>
    <p:sldId id="394" r:id="rId23"/>
    <p:sldId id="404" r:id="rId24"/>
    <p:sldId id="262" r:id="rId25"/>
    <p:sldId id="486" r:id="rId26"/>
    <p:sldId id="524" r:id="rId27"/>
    <p:sldId id="540" r:id="rId28"/>
    <p:sldId id="283" r:id="rId29"/>
    <p:sldId id="528" r:id="rId30"/>
    <p:sldId id="269" r:id="rId31"/>
    <p:sldId id="530" r:id="rId32"/>
    <p:sldId id="264" r:id="rId33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Monday Opening Plenary" id="{DFA654AF-9022-4599-BB81-5CEF1DAC50DC}">
          <p14:sldIdLst>
            <p14:sldId id="256"/>
            <p14:sldId id="257"/>
            <p14:sldId id="265"/>
            <p14:sldId id="508"/>
            <p14:sldId id="509"/>
            <p14:sldId id="510"/>
            <p14:sldId id="511"/>
            <p14:sldId id="512"/>
            <p14:sldId id="513"/>
            <p14:sldId id="514"/>
            <p14:sldId id="515"/>
            <p14:sldId id="516"/>
            <p14:sldId id="266"/>
            <p14:sldId id="268"/>
            <p14:sldId id="541"/>
            <p14:sldId id="267"/>
            <p14:sldId id="498"/>
            <p14:sldId id="394"/>
            <p14:sldId id="404"/>
            <p14:sldId id="262"/>
            <p14:sldId id="486"/>
            <p14:sldId id="524"/>
            <p14:sldId id="540"/>
          </p14:sldIdLst>
        </p14:section>
        <p14:section name="Closing Plenary" id="{BB49951C-DAD2-492A-A499-C494C1B632FE}">
          <p14:sldIdLst>
            <p14:sldId id="283"/>
            <p14:sldId id="528"/>
            <p14:sldId id="269"/>
            <p14:sldId id="530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BD9C14-09C9-4155-B78C-4184F95543FD}" v="20" dt="2022-11-13T17:01:45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94" autoAdjust="0"/>
    <p:restoredTop sz="88989" autoAdjust="0"/>
  </p:normalViewPr>
  <p:slideViewPr>
    <p:cSldViewPr>
      <p:cViewPr varScale="1">
        <p:scale>
          <a:sx n="54" d="100"/>
          <a:sy n="54" d="100"/>
        </p:scale>
        <p:origin x="1320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D2BD9C14-09C9-4155-B78C-4184F95543FD}"/>
    <pc:docChg chg="undo custSel delSld modSld sldOrd delMainMaster modMainMaster modSection">
      <pc:chgData name="Jon Rosdahl" userId="2820f357-2dd4-4127-8713-e0bfde0fd756" providerId="ADAL" clId="{D2BD9C14-09C9-4155-B78C-4184F95543FD}" dt="2022-11-13T17:02:07.464" v="360" actId="207"/>
      <pc:docMkLst>
        <pc:docMk/>
      </pc:docMkLst>
      <pc:sldChg chg="addSp delSp modSp mod ord">
        <pc:chgData name="Jon Rosdahl" userId="2820f357-2dd4-4127-8713-e0bfde0fd756" providerId="ADAL" clId="{D2BD9C14-09C9-4155-B78C-4184F95543FD}" dt="2022-11-13T16:18:52.879" v="29"/>
        <pc:sldMkLst>
          <pc:docMk/>
          <pc:sldMk cId="0" sldId="256"/>
        </pc:sldMkLst>
        <pc:spChg chg="mod">
          <ac:chgData name="Jon Rosdahl" userId="2820f357-2dd4-4127-8713-e0bfde0fd756" providerId="ADAL" clId="{D2BD9C14-09C9-4155-B78C-4184F95543FD}" dt="2022-11-13T16:18:06.377" v="26" actId="27636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D2BD9C14-09C9-4155-B78C-4184F95543FD}" dt="2022-11-13T16:17:30.106" v="11" actId="20577"/>
          <ac:spMkLst>
            <pc:docMk/>
            <pc:sldMk cId="0" sldId="256"/>
            <ac:spMk id="3074" creationId="{00000000-0000-0000-0000-000000000000}"/>
          </ac:spMkLst>
        </pc:spChg>
        <pc:graphicFrameChg chg="add del mod">
          <ac:chgData name="Jon Rosdahl" userId="2820f357-2dd4-4127-8713-e0bfde0fd756" providerId="ADAL" clId="{D2BD9C14-09C9-4155-B78C-4184F95543FD}" dt="2022-11-13T16:17:54.232" v="23"/>
          <ac:graphicFrameMkLst>
            <pc:docMk/>
            <pc:sldMk cId="0" sldId="256"/>
            <ac:graphicFrameMk id="2" creationId="{839A2CBF-606D-77E7-A3E9-D86CC6D4BE13}"/>
          </ac:graphicFrameMkLst>
        </pc:graphicFrameChg>
      </pc:sldChg>
      <pc:sldChg chg="modSp mod">
        <pc:chgData name="Jon Rosdahl" userId="2820f357-2dd4-4127-8713-e0bfde0fd756" providerId="ADAL" clId="{D2BD9C14-09C9-4155-B78C-4184F95543FD}" dt="2022-11-13T16:19:42.564" v="69" actId="20577"/>
        <pc:sldMkLst>
          <pc:docMk/>
          <pc:sldMk cId="0" sldId="257"/>
        </pc:sldMkLst>
        <pc:spChg chg="mod">
          <ac:chgData name="Jon Rosdahl" userId="2820f357-2dd4-4127-8713-e0bfde0fd756" providerId="ADAL" clId="{D2BD9C14-09C9-4155-B78C-4184F95543FD}" dt="2022-11-13T16:19:42.564" v="69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Jon Rosdahl" userId="2820f357-2dd4-4127-8713-e0bfde0fd756" providerId="ADAL" clId="{D2BD9C14-09C9-4155-B78C-4184F95543FD}" dt="2022-11-13T16:21:22.314" v="74" actId="47"/>
        <pc:sldMkLst>
          <pc:docMk/>
          <pc:sldMk cId="0" sldId="260"/>
        </pc:sldMkLst>
      </pc:sldChg>
      <pc:sldChg chg="modSp mod">
        <pc:chgData name="Jon Rosdahl" userId="2820f357-2dd4-4127-8713-e0bfde0fd756" providerId="ADAL" clId="{D2BD9C14-09C9-4155-B78C-4184F95543FD}" dt="2022-11-13T17:01:55.726" v="359" actId="207"/>
        <pc:sldMkLst>
          <pc:docMk/>
          <pc:sldMk cId="0" sldId="264"/>
        </pc:sldMkLst>
        <pc:spChg chg="mod">
          <ac:chgData name="Jon Rosdahl" userId="2820f357-2dd4-4127-8713-e0bfde0fd756" providerId="ADAL" clId="{D2BD9C14-09C9-4155-B78C-4184F95543FD}" dt="2022-11-13T17:01:55.726" v="359" actId="207"/>
          <ac:spMkLst>
            <pc:docMk/>
            <pc:sldMk cId="0" sldId="264"/>
            <ac:spMk id="2" creationId="{00000000-0000-0000-0000-000000000000}"/>
          </ac:spMkLst>
        </pc:spChg>
      </pc:sldChg>
      <pc:sldChg chg="delSp modSp del mod">
        <pc:chgData name="Jon Rosdahl" userId="2820f357-2dd4-4127-8713-e0bfde0fd756" providerId="ADAL" clId="{D2BD9C14-09C9-4155-B78C-4184F95543FD}" dt="2022-11-13T16:56:01.548" v="255" actId="478"/>
        <pc:sldMkLst>
          <pc:docMk/>
          <pc:sldMk cId="0" sldId="266"/>
        </pc:sldMkLst>
        <pc:spChg chg="del">
          <ac:chgData name="Jon Rosdahl" userId="2820f357-2dd4-4127-8713-e0bfde0fd756" providerId="ADAL" clId="{D2BD9C14-09C9-4155-B78C-4184F95543FD}" dt="2022-11-13T16:56:01.548" v="255" actId="478"/>
          <ac:spMkLst>
            <pc:docMk/>
            <pc:sldMk cId="0" sldId="266"/>
            <ac:spMk id="2" creationId="{1BD0D1DB-E1E2-264D-932A-42BD39201DF5}"/>
          </ac:spMkLst>
        </pc:spChg>
        <pc:spChg chg="mod">
          <ac:chgData name="Jon Rosdahl" userId="2820f357-2dd4-4127-8713-e0bfde0fd756" providerId="ADAL" clId="{D2BD9C14-09C9-4155-B78C-4184F95543FD}" dt="2022-11-13T16:44:21.314" v="175" actId="14100"/>
          <ac:spMkLst>
            <pc:docMk/>
            <pc:sldMk cId="0" sldId="266"/>
            <ac:spMk id="133" creationId="{00000000-0000-0000-0000-000000000000}"/>
          </ac:spMkLst>
        </pc:spChg>
        <pc:spChg chg="mod">
          <ac:chgData name="Jon Rosdahl" userId="2820f357-2dd4-4127-8713-e0bfde0fd756" providerId="ADAL" clId="{D2BD9C14-09C9-4155-B78C-4184F95543FD}" dt="2022-11-13T16:44:15.985" v="174" actId="14100"/>
          <ac:spMkLst>
            <pc:docMk/>
            <pc:sldMk cId="0" sldId="266"/>
            <ac:spMk id="134" creationId="{00000000-0000-0000-0000-000000000000}"/>
          </ac:spMkLst>
        </pc:spChg>
      </pc:sldChg>
      <pc:sldChg chg="delSp modSp mod">
        <pc:chgData name="Jon Rosdahl" userId="2820f357-2dd4-4127-8713-e0bfde0fd756" providerId="ADAL" clId="{D2BD9C14-09C9-4155-B78C-4184F95543FD}" dt="2022-11-13T16:56:12.488" v="256" actId="478"/>
        <pc:sldMkLst>
          <pc:docMk/>
          <pc:sldMk cId="0" sldId="267"/>
        </pc:sldMkLst>
        <pc:spChg chg="del mod">
          <ac:chgData name="Jon Rosdahl" userId="2820f357-2dd4-4127-8713-e0bfde0fd756" providerId="ADAL" clId="{D2BD9C14-09C9-4155-B78C-4184F95543FD}" dt="2022-11-13T16:56:12.488" v="256" actId="478"/>
          <ac:spMkLst>
            <pc:docMk/>
            <pc:sldMk cId="0" sldId="267"/>
            <ac:spMk id="2" creationId="{F150B06D-23A0-C9AD-29D7-8335C7A463B1}"/>
          </ac:spMkLst>
        </pc:spChg>
        <pc:spChg chg="mod">
          <ac:chgData name="Jon Rosdahl" userId="2820f357-2dd4-4127-8713-e0bfde0fd756" providerId="ADAL" clId="{D2BD9C14-09C9-4155-B78C-4184F95543FD}" dt="2022-11-13T16:48:37.099" v="197" actId="404"/>
          <ac:spMkLst>
            <pc:docMk/>
            <pc:sldMk cId="0" sldId="267"/>
            <ac:spMk id="140" creationId="{00000000-0000-0000-0000-000000000000}"/>
          </ac:spMkLst>
        </pc:spChg>
        <pc:spChg chg="mod">
          <ac:chgData name="Jon Rosdahl" userId="2820f357-2dd4-4127-8713-e0bfde0fd756" providerId="ADAL" clId="{D2BD9C14-09C9-4155-B78C-4184F95543FD}" dt="2022-11-13T16:50:11.321" v="233" actId="404"/>
          <ac:spMkLst>
            <pc:docMk/>
            <pc:sldMk cId="0" sldId="267"/>
            <ac:spMk id="141" creationId="{00000000-0000-0000-0000-000000000000}"/>
          </ac:spMkLst>
        </pc:spChg>
      </pc:sldChg>
      <pc:sldChg chg="modSp mod">
        <pc:chgData name="Jon Rosdahl" userId="2820f357-2dd4-4127-8713-e0bfde0fd756" providerId="ADAL" clId="{D2BD9C14-09C9-4155-B78C-4184F95543FD}" dt="2022-11-13T16:44:49.933" v="177" actId="14100"/>
        <pc:sldMkLst>
          <pc:docMk/>
          <pc:sldMk cId="820969507" sldId="268"/>
        </pc:sldMkLst>
        <pc:spChg chg="mod">
          <ac:chgData name="Jon Rosdahl" userId="2820f357-2dd4-4127-8713-e0bfde0fd756" providerId="ADAL" clId="{D2BD9C14-09C9-4155-B78C-4184F95543FD}" dt="2022-11-13T16:44:49.933" v="177" actId="14100"/>
          <ac:spMkLst>
            <pc:docMk/>
            <pc:sldMk cId="820969507" sldId="268"/>
            <ac:spMk id="3" creationId="{BB0F6C5D-191F-88A6-E67D-8317FCF524AB}"/>
          </ac:spMkLst>
        </pc:spChg>
        <pc:picChg chg="mod">
          <ac:chgData name="Jon Rosdahl" userId="2820f357-2dd4-4127-8713-e0bfde0fd756" providerId="ADAL" clId="{D2BD9C14-09C9-4155-B78C-4184F95543FD}" dt="2022-11-13T16:44:43.276" v="176" actId="1076"/>
          <ac:picMkLst>
            <pc:docMk/>
            <pc:sldMk cId="820969507" sldId="268"/>
            <ac:picMk id="5" creationId="{C6AAAB99-86FF-7826-A77E-6902B5F19031}"/>
          </ac:picMkLst>
        </pc:picChg>
      </pc:sldChg>
      <pc:sldChg chg="modSp mod">
        <pc:chgData name="Jon Rosdahl" userId="2820f357-2dd4-4127-8713-e0bfde0fd756" providerId="ADAL" clId="{D2BD9C14-09C9-4155-B78C-4184F95543FD}" dt="2022-11-13T17:00:22.927" v="355" actId="1076"/>
        <pc:sldMkLst>
          <pc:docMk/>
          <pc:sldMk cId="836784854" sldId="269"/>
        </pc:sldMkLst>
        <pc:spChg chg="mod">
          <ac:chgData name="Jon Rosdahl" userId="2820f357-2dd4-4127-8713-e0bfde0fd756" providerId="ADAL" clId="{D2BD9C14-09C9-4155-B78C-4184F95543FD}" dt="2022-11-13T17:00:22.927" v="355" actId="1076"/>
          <ac:spMkLst>
            <pc:docMk/>
            <pc:sldMk cId="836784854" sldId="269"/>
            <ac:spMk id="8" creationId="{0A6B1E07-1378-480A-858D-3AD03452127F}"/>
          </ac:spMkLst>
        </pc:spChg>
        <pc:spChg chg="mod">
          <ac:chgData name="Jon Rosdahl" userId="2820f357-2dd4-4127-8713-e0bfde0fd756" providerId="ADAL" clId="{D2BD9C14-09C9-4155-B78C-4184F95543FD}" dt="2022-11-13T17:00:10.287" v="354" actId="6549"/>
          <ac:spMkLst>
            <pc:docMk/>
            <pc:sldMk cId="836784854" sldId="269"/>
            <ac:spMk id="9218" creationId="{00000000-0000-0000-0000-000000000000}"/>
          </ac:spMkLst>
        </pc:spChg>
      </pc:sldChg>
      <pc:sldChg chg="modSp mod">
        <pc:chgData name="Jon Rosdahl" userId="2820f357-2dd4-4127-8713-e0bfde0fd756" providerId="ADAL" clId="{D2BD9C14-09C9-4155-B78C-4184F95543FD}" dt="2022-11-13T16:58:11.339" v="271" actId="6549"/>
        <pc:sldMkLst>
          <pc:docMk/>
          <pc:sldMk cId="321978803" sldId="283"/>
        </pc:sldMkLst>
        <pc:spChg chg="mod">
          <ac:chgData name="Jon Rosdahl" userId="2820f357-2dd4-4127-8713-e0bfde0fd756" providerId="ADAL" clId="{D2BD9C14-09C9-4155-B78C-4184F95543FD}" dt="2022-11-13T16:58:11.339" v="271" actId="6549"/>
          <ac:spMkLst>
            <pc:docMk/>
            <pc:sldMk cId="321978803" sldId="283"/>
            <ac:spMk id="7" creationId="{00000000-0000-0000-0000-000000000000}"/>
          </ac:spMkLst>
        </pc:spChg>
      </pc:sldChg>
      <pc:sldChg chg="addSp delSp modSp mod modClrScheme chgLayout">
        <pc:chgData name="Jon Rosdahl" userId="2820f357-2dd4-4127-8713-e0bfde0fd756" providerId="ADAL" clId="{D2BD9C14-09C9-4155-B78C-4184F95543FD}" dt="2022-11-13T16:31:15.899" v="97" actId="404"/>
        <pc:sldMkLst>
          <pc:docMk/>
          <pc:sldMk cId="0" sldId="508"/>
        </pc:sldMkLst>
        <pc:spChg chg="add del mod">
          <ac:chgData name="Jon Rosdahl" userId="2820f357-2dd4-4127-8713-e0bfde0fd756" providerId="ADAL" clId="{D2BD9C14-09C9-4155-B78C-4184F95543FD}" dt="2022-11-13T16:28:23.425" v="82"/>
          <ac:spMkLst>
            <pc:docMk/>
            <pc:sldMk cId="0" sldId="508"/>
            <ac:spMk id="2" creationId="{4FC8B8C2-AEC3-8150-BC73-03FA72009AA1}"/>
          </ac:spMkLst>
        </pc:spChg>
        <pc:spChg chg="add del mod">
          <ac:chgData name="Jon Rosdahl" userId="2820f357-2dd4-4127-8713-e0bfde0fd756" providerId="ADAL" clId="{D2BD9C14-09C9-4155-B78C-4184F95543FD}" dt="2022-11-13T16:28:23.425" v="82"/>
          <ac:spMkLst>
            <pc:docMk/>
            <pc:sldMk cId="0" sldId="508"/>
            <ac:spMk id="3" creationId="{1C68F987-E8AD-639F-F396-0D8AA9B4D61D}"/>
          </ac:spMkLst>
        </pc:spChg>
        <pc:spChg chg="add del mod">
          <ac:chgData name="Jon Rosdahl" userId="2820f357-2dd4-4127-8713-e0bfde0fd756" providerId="ADAL" clId="{D2BD9C14-09C9-4155-B78C-4184F95543FD}" dt="2022-11-13T16:29:02.699" v="86"/>
          <ac:spMkLst>
            <pc:docMk/>
            <pc:sldMk cId="0" sldId="508"/>
            <ac:spMk id="4" creationId="{40039808-6EFB-D956-50C4-BFD50EAD18B8}"/>
          </ac:spMkLst>
        </pc:spChg>
        <pc:spChg chg="add del mod">
          <ac:chgData name="Jon Rosdahl" userId="2820f357-2dd4-4127-8713-e0bfde0fd756" providerId="ADAL" clId="{D2BD9C14-09C9-4155-B78C-4184F95543FD}" dt="2022-11-13T16:29:02.699" v="86"/>
          <ac:spMkLst>
            <pc:docMk/>
            <pc:sldMk cId="0" sldId="508"/>
            <ac:spMk id="5" creationId="{B8934B0B-CAB6-B840-2297-E28BA6480554}"/>
          </ac:spMkLst>
        </pc:spChg>
        <pc:spChg chg="mod ord">
          <ac:chgData name="Jon Rosdahl" userId="2820f357-2dd4-4127-8713-e0bfde0fd756" providerId="ADAL" clId="{D2BD9C14-09C9-4155-B78C-4184F95543FD}" dt="2022-11-13T16:31:15.899" v="97" actId="404"/>
          <ac:spMkLst>
            <pc:docMk/>
            <pc:sldMk cId="0" sldId="508"/>
            <ac:spMk id="67" creationId="{00000000-0000-0000-0000-000000000000}"/>
          </ac:spMkLst>
        </pc:spChg>
        <pc:spChg chg="mod ord">
          <ac:chgData name="Jon Rosdahl" userId="2820f357-2dd4-4127-8713-e0bfde0fd756" providerId="ADAL" clId="{D2BD9C14-09C9-4155-B78C-4184F95543FD}" dt="2022-11-13T16:31:08.082" v="95" actId="122"/>
          <ac:spMkLst>
            <pc:docMk/>
            <pc:sldMk cId="0" sldId="508"/>
            <ac:spMk id="68" creationId="{00000000-0000-0000-0000-000000000000}"/>
          </ac:spMkLst>
        </pc:spChg>
        <pc:spChg chg="del mod">
          <ac:chgData name="Jon Rosdahl" userId="2820f357-2dd4-4127-8713-e0bfde0fd756" providerId="ADAL" clId="{D2BD9C14-09C9-4155-B78C-4184F95543FD}" dt="2022-11-13T16:30:29.535" v="89" actId="478"/>
          <ac:spMkLst>
            <pc:docMk/>
            <pc:sldMk cId="0" sldId="508"/>
            <ac:spMk id="69" creationId="{00000000-0000-0000-0000-000000000000}"/>
          </ac:spMkLst>
        </pc:spChg>
        <pc:spChg chg="add mod ord">
          <ac:chgData name="Jon Rosdahl" userId="2820f357-2dd4-4127-8713-e0bfde0fd756" providerId="ADAL" clId="{D2BD9C14-09C9-4155-B78C-4184F95543FD}" dt="2022-11-13T16:30:44.920" v="90" actId="700"/>
          <ac:spMkLst>
            <pc:docMk/>
            <pc:sldMk cId="0" sldId="508"/>
            <ac:spMk id="74" creationId="{FAC39BBA-22F5-668D-86CF-FB5E2B83316F}"/>
          </ac:spMkLst>
        </pc:spChg>
        <pc:spChg chg="add mod ord">
          <ac:chgData name="Jon Rosdahl" userId="2820f357-2dd4-4127-8713-e0bfde0fd756" providerId="ADAL" clId="{D2BD9C14-09C9-4155-B78C-4184F95543FD}" dt="2022-11-13T16:30:44.920" v="90" actId="700"/>
          <ac:spMkLst>
            <pc:docMk/>
            <pc:sldMk cId="0" sldId="508"/>
            <ac:spMk id="76" creationId="{18939FF5-24C0-2962-C6A8-46BA4F4B9F61}"/>
          </ac:spMkLst>
        </pc:spChg>
        <pc:spChg chg="add mod ord">
          <ac:chgData name="Jon Rosdahl" userId="2820f357-2dd4-4127-8713-e0bfde0fd756" providerId="ADAL" clId="{D2BD9C14-09C9-4155-B78C-4184F95543FD}" dt="2022-11-13T16:30:44.920" v="90" actId="700"/>
          <ac:spMkLst>
            <pc:docMk/>
            <pc:sldMk cId="0" sldId="508"/>
            <ac:spMk id="78" creationId="{0FA25ED7-7F09-C898-E0BD-A06616C93EFD}"/>
          </ac:spMkLst>
        </pc:spChg>
      </pc:sldChg>
      <pc:sldChg chg="addSp delSp modSp mod modClrScheme chgLayout">
        <pc:chgData name="Jon Rosdahl" userId="2820f357-2dd4-4127-8713-e0bfde0fd756" providerId="ADAL" clId="{D2BD9C14-09C9-4155-B78C-4184F95543FD}" dt="2022-11-13T16:55:15.598" v="248" actId="478"/>
        <pc:sldMkLst>
          <pc:docMk/>
          <pc:sldMk cId="0" sldId="509"/>
        </pc:sldMkLst>
        <pc:spChg chg="del mod">
          <ac:chgData name="Jon Rosdahl" userId="2820f357-2dd4-4127-8713-e0bfde0fd756" providerId="ADAL" clId="{D2BD9C14-09C9-4155-B78C-4184F95543FD}" dt="2022-11-13T16:55:15.598" v="248" actId="478"/>
          <ac:spMkLst>
            <pc:docMk/>
            <pc:sldMk cId="0" sldId="509"/>
            <ac:spMk id="2" creationId="{2DB6207F-2C68-938D-A76D-5DD69DC6545B}"/>
          </ac:spMkLst>
        </pc:spChg>
        <pc:spChg chg="add del mod">
          <ac:chgData name="Jon Rosdahl" userId="2820f357-2dd4-4127-8713-e0bfde0fd756" providerId="ADAL" clId="{D2BD9C14-09C9-4155-B78C-4184F95543FD}" dt="2022-11-13T16:35:20.443" v="125"/>
          <ac:spMkLst>
            <pc:docMk/>
            <pc:sldMk cId="0" sldId="509"/>
            <ac:spMk id="3" creationId="{829FBC6F-258C-5A8A-DB72-8D81530D7825}"/>
          </ac:spMkLst>
        </pc:spChg>
        <pc:spChg chg="add del mod">
          <ac:chgData name="Jon Rosdahl" userId="2820f357-2dd4-4127-8713-e0bfde0fd756" providerId="ADAL" clId="{D2BD9C14-09C9-4155-B78C-4184F95543FD}" dt="2022-11-13T16:35:20.443" v="125"/>
          <ac:spMkLst>
            <pc:docMk/>
            <pc:sldMk cId="0" sldId="509"/>
            <ac:spMk id="4" creationId="{E5DB24E0-6B13-EAF0-2A21-FAD880A8DD41}"/>
          </ac:spMkLst>
        </pc:spChg>
        <pc:spChg chg="add del mod">
          <ac:chgData name="Jon Rosdahl" userId="2820f357-2dd4-4127-8713-e0bfde0fd756" providerId="ADAL" clId="{D2BD9C14-09C9-4155-B78C-4184F95543FD}" dt="2022-11-13T16:35:20.443" v="125"/>
          <ac:spMkLst>
            <pc:docMk/>
            <pc:sldMk cId="0" sldId="509"/>
            <ac:spMk id="5" creationId="{6FBE74C4-7016-63DE-223D-CB42A849F5AE}"/>
          </ac:spMkLst>
        </pc:spChg>
        <pc:spChg chg="add del mod">
          <ac:chgData name="Jon Rosdahl" userId="2820f357-2dd4-4127-8713-e0bfde0fd756" providerId="ADAL" clId="{D2BD9C14-09C9-4155-B78C-4184F95543FD}" dt="2022-11-13T16:35:20.443" v="125"/>
          <ac:spMkLst>
            <pc:docMk/>
            <pc:sldMk cId="0" sldId="509"/>
            <ac:spMk id="6" creationId="{C66D3ACB-4004-18D2-C29C-FDC3CF5A4B57}"/>
          </ac:spMkLst>
        </pc:spChg>
        <pc:spChg chg="mod">
          <ac:chgData name="Jon Rosdahl" userId="2820f357-2dd4-4127-8713-e0bfde0fd756" providerId="ADAL" clId="{D2BD9C14-09C9-4155-B78C-4184F95543FD}" dt="2022-11-13T16:36:37.492" v="135" actId="14100"/>
          <ac:spMkLst>
            <pc:docMk/>
            <pc:sldMk cId="0" sldId="509"/>
            <ac:spMk id="74" creationId="{00000000-0000-0000-0000-000000000000}"/>
          </ac:spMkLst>
        </pc:spChg>
        <pc:spChg chg="add del mod">
          <ac:chgData name="Jon Rosdahl" userId="2820f357-2dd4-4127-8713-e0bfde0fd756" providerId="ADAL" clId="{D2BD9C14-09C9-4155-B78C-4184F95543FD}" dt="2022-11-13T16:38:39.212" v="152" actId="14100"/>
          <ac:spMkLst>
            <pc:docMk/>
            <pc:sldMk cId="0" sldId="509"/>
            <ac:spMk id="75" creationId="{00000000-0000-0000-0000-000000000000}"/>
          </ac:spMkLst>
        </pc:spChg>
        <pc:spChg chg="add del mod replId">
          <ac:chgData name="Jon Rosdahl" userId="2820f357-2dd4-4127-8713-e0bfde0fd756" providerId="ADAL" clId="{D2BD9C14-09C9-4155-B78C-4184F95543FD}" dt="2022-11-13T16:38:48.173" v="153" actId="1076"/>
          <ac:spMkLst>
            <pc:docMk/>
            <pc:sldMk cId="0" sldId="509"/>
            <ac:spMk id="76" creationId="{00000000-0000-0000-0000-000000000000}"/>
          </ac:spMkLst>
        </pc:spChg>
        <pc:spChg chg="add del mod">
          <ac:chgData name="Jon Rosdahl" userId="2820f357-2dd4-4127-8713-e0bfde0fd756" providerId="ADAL" clId="{D2BD9C14-09C9-4155-B78C-4184F95543FD}" dt="2022-11-13T16:34:52.446" v="121" actId="26606"/>
          <ac:spMkLst>
            <pc:docMk/>
            <pc:sldMk cId="0" sldId="509"/>
            <ac:spMk id="76" creationId="{00000000-0000-0000-0000-000000000000}"/>
          </ac:spMkLst>
        </pc:spChg>
        <pc:spChg chg="add del mod">
          <ac:chgData name="Jon Rosdahl" userId="2820f357-2dd4-4127-8713-e0bfde0fd756" providerId="ADAL" clId="{D2BD9C14-09C9-4155-B78C-4184F95543FD}" dt="2022-11-13T16:34:58.697" v="123" actId="26606"/>
          <ac:spMkLst>
            <pc:docMk/>
            <pc:sldMk cId="0" sldId="509"/>
            <ac:spMk id="81" creationId="{436194EE-9045-4300-28CB-6D883901A4B9}"/>
          </ac:spMkLst>
        </pc:spChg>
        <pc:spChg chg="add del mod">
          <ac:chgData name="Jon Rosdahl" userId="2820f357-2dd4-4127-8713-e0bfde0fd756" providerId="ADAL" clId="{D2BD9C14-09C9-4155-B78C-4184F95543FD}" dt="2022-11-13T16:34:46.619" v="116" actId="26606"/>
          <ac:spMkLst>
            <pc:docMk/>
            <pc:sldMk cId="0" sldId="509"/>
            <ac:spMk id="82" creationId="{E22C9621-951F-ABC6-3F46-AD8328737761}"/>
          </ac:spMkLst>
        </pc:spChg>
        <pc:spChg chg="add del mod">
          <ac:chgData name="Jon Rosdahl" userId="2820f357-2dd4-4127-8713-e0bfde0fd756" providerId="ADAL" clId="{D2BD9C14-09C9-4155-B78C-4184F95543FD}" dt="2022-11-13T16:34:58.697" v="123" actId="26606"/>
          <ac:spMkLst>
            <pc:docMk/>
            <pc:sldMk cId="0" sldId="509"/>
            <ac:spMk id="83" creationId="{0A00E28F-702E-DB18-8BD6-B895058DBF42}"/>
          </ac:spMkLst>
        </pc:spChg>
        <pc:spChg chg="add del mod">
          <ac:chgData name="Jon Rosdahl" userId="2820f357-2dd4-4127-8713-e0bfde0fd756" providerId="ADAL" clId="{D2BD9C14-09C9-4155-B78C-4184F95543FD}" dt="2022-11-13T16:34:46.619" v="116" actId="26606"/>
          <ac:spMkLst>
            <pc:docMk/>
            <pc:sldMk cId="0" sldId="509"/>
            <ac:spMk id="84" creationId="{5CAE7979-DCB6-0715-3754-74A75EFCCF83}"/>
          </ac:spMkLst>
        </pc:spChg>
        <pc:spChg chg="add del mod">
          <ac:chgData name="Jon Rosdahl" userId="2820f357-2dd4-4127-8713-e0bfde0fd756" providerId="ADAL" clId="{D2BD9C14-09C9-4155-B78C-4184F95543FD}" dt="2022-11-13T16:34:58.697" v="123" actId="26606"/>
          <ac:spMkLst>
            <pc:docMk/>
            <pc:sldMk cId="0" sldId="509"/>
            <ac:spMk id="85" creationId="{6FA0A75B-9F64-6D60-8030-F0EB376095F5}"/>
          </ac:spMkLst>
        </pc:spChg>
        <pc:spChg chg="add del mod">
          <ac:chgData name="Jon Rosdahl" userId="2820f357-2dd4-4127-8713-e0bfde0fd756" providerId="ADAL" clId="{D2BD9C14-09C9-4155-B78C-4184F95543FD}" dt="2022-11-13T16:34:46.619" v="116" actId="26606"/>
          <ac:spMkLst>
            <pc:docMk/>
            <pc:sldMk cId="0" sldId="509"/>
            <ac:spMk id="86" creationId="{A7C17DD1-8159-8253-29EB-C932EC92CE41}"/>
          </ac:spMkLst>
        </pc:spChg>
        <pc:spChg chg="add del mod">
          <ac:chgData name="Jon Rosdahl" userId="2820f357-2dd4-4127-8713-e0bfde0fd756" providerId="ADAL" clId="{D2BD9C14-09C9-4155-B78C-4184F95543FD}" dt="2022-11-13T16:34:58.697" v="123" actId="26606"/>
          <ac:spMkLst>
            <pc:docMk/>
            <pc:sldMk cId="0" sldId="509"/>
            <ac:spMk id="87" creationId="{29A35DFB-5911-A082-B866-55B5197FA76B}"/>
          </ac:spMkLst>
        </pc:spChg>
        <pc:spChg chg="add del mod">
          <ac:chgData name="Jon Rosdahl" userId="2820f357-2dd4-4127-8713-e0bfde0fd756" providerId="ADAL" clId="{D2BD9C14-09C9-4155-B78C-4184F95543FD}" dt="2022-11-13T16:34:46.619" v="116" actId="26606"/>
          <ac:spMkLst>
            <pc:docMk/>
            <pc:sldMk cId="0" sldId="509"/>
            <ac:spMk id="88" creationId="{E978D593-F405-73D7-1165-970FA2A11D32}"/>
          </ac:spMkLst>
        </pc:spChg>
        <pc:spChg chg="add del mod">
          <ac:chgData name="Jon Rosdahl" userId="2820f357-2dd4-4127-8713-e0bfde0fd756" providerId="ADAL" clId="{D2BD9C14-09C9-4155-B78C-4184F95543FD}" dt="2022-11-13T16:34:49.742" v="118" actId="26606"/>
          <ac:spMkLst>
            <pc:docMk/>
            <pc:sldMk cId="0" sldId="509"/>
            <ac:spMk id="90" creationId="{A949F3CC-6B19-D7DE-03D1-81F57D290226}"/>
          </ac:spMkLst>
        </pc:spChg>
        <pc:spChg chg="add del mod">
          <ac:chgData name="Jon Rosdahl" userId="2820f357-2dd4-4127-8713-e0bfde0fd756" providerId="ADAL" clId="{D2BD9C14-09C9-4155-B78C-4184F95543FD}" dt="2022-11-13T16:34:49.742" v="118" actId="26606"/>
          <ac:spMkLst>
            <pc:docMk/>
            <pc:sldMk cId="0" sldId="509"/>
            <ac:spMk id="91" creationId="{87D48A26-DE1C-7A78-49BD-25E0FE9831AB}"/>
          </ac:spMkLst>
        </pc:spChg>
        <pc:spChg chg="add del mod">
          <ac:chgData name="Jon Rosdahl" userId="2820f357-2dd4-4127-8713-e0bfde0fd756" providerId="ADAL" clId="{D2BD9C14-09C9-4155-B78C-4184F95543FD}" dt="2022-11-13T16:34:49.742" v="118" actId="26606"/>
          <ac:spMkLst>
            <pc:docMk/>
            <pc:sldMk cId="0" sldId="509"/>
            <ac:spMk id="92" creationId="{A882997A-03EE-4541-107B-563741D8538C}"/>
          </ac:spMkLst>
        </pc:spChg>
        <pc:spChg chg="add del mod">
          <ac:chgData name="Jon Rosdahl" userId="2820f357-2dd4-4127-8713-e0bfde0fd756" providerId="ADAL" clId="{D2BD9C14-09C9-4155-B78C-4184F95543FD}" dt="2022-11-13T16:34:49.742" v="118" actId="26606"/>
          <ac:spMkLst>
            <pc:docMk/>
            <pc:sldMk cId="0" sldId="509"/>
            <ac:spMk id="93" creationId="{B0AEFC93-CF50-15E1-ABB2-C707D82F1ED7}"/>
          </ac:spMkLst>
        </pc:spChg>
        <pc:spChg chg="add del mod">
          <ac:chgData name="Jon Rosdahl" userId="2820f357-2dd4-4127-8713-e0bfde0fd756" providerId="ADAL" clId="{D2BD9C14-09C9-4155-B78C-4184F95543FD}" dt="2022-11-13T16:34:52.446" v="121" actId="26606"/>
          <ac:spMkLst>
            <pc:docMk/>
            <pc:sldMk cId="0" sldId="509"/>
            <ac:spMk id="96" creationId="{20A34BB2-BC77-E497-C388-E1FFAFFFB57C}"/>
          </ac:spMkLst>
        </pc:spChg>
        <pc:spChg chg="add del mod">
          <ac:chgData name="Jon Rosdahl" userId="2820f357-2dd4-4127-8713-e0bfde0fd756" providerId="ADAL" clId="{D2BD9C14-09C9-4155-B78C-4184F95543FD}" dt="2022-11-13T16:34:52.446" v="121" actId="26606"/>
          <ac:spMkLst>
            <pc:docMk/>
            <pc:sldMk cId="0" sldId="509"/>
            <ac:spMk id="97" creationId="{4B3323DD-8039-C513-0FAD-ADD83799BBC3}"/>
          </ac:spMkLst>
        </pc:spChg>
        <pc:spChg chg="add del mod">
          <ac:chgData name="Jon Rosdahl" userId="2820f357-2dd4-4127-8713-e0bfde0fd756" providerId="ADAL" clId="{D2BD9C14-09C9-4155-B78C-4184F95543FD}" dt="2022-11-13T16:34:52.446" v="121" actId="26606"/>
          <ac:spMkLst>
            <pc:docMk/>
            <pc:sldMk cId="0" sldId="509"/>
            <ac:spMk id="98" creationId="{7BA5CBB2-19DD-A4C5-3E1B-EB4ABB031BDF}"/>
          </ac:spMkLst>
        </pc:spChg>
        <pc:spChg chg="add del mod">
          <ac:chgData name="Jon Rosdahl" userId="2820f357-2dd4-4127-8713-e0bfde0fd756" providerId="ADAL" clId="{D2BD9C14-09C9-4155-B78C-4184F95543FD}" dt="2022-11-13T16:34:52.446" v="121" actId="26606"/>
          <ac:spMkLst>
            <pc:docMk/>
            <pc:sldMk cId="0" sldId="509"/>
            <ac:spMk id="99" creationId="{650D073B-243C-4ADF-070A-49AB94E03E5B}"/>
          </ac:spMkLst>
        </pc:spChg>
        <pc:spChg chg="add del mod">
          <ac:chgData name="Jon Rosdahl" userId="2820f357-2dd4-4127-8713-e0bfde0fd756" providerId="ADAL" clId="{D2BD9C14-09C9-4155-B78C-4184F95543FD}" dt="2022-11-13T16:34:58.697" v="123" actId="26606"/>
          <ac:spMkLst>
            <pc:docMk/>
            <pc:sldMk cId="0" sldId="509"/>
            <ac:spMk id="102" creationId="{00000000-0000-0000-0000-000000000000}"/>
          </ac:spMkLst>
        </pc:spChg>
        <pc:graphicFrameChg chg="add del mod">
          <ac:chgData name="Jon Rosdahl" userId="2820f357-2dd4-4127-8713-e0bfde0fd756" providerId="ADAL" clId="{D2BD9C14-09C9-4155-B78C-4184F95543FD}" dt="2022-11-13T16:34:46.619" v="116" actId="26606"/>
          <ac:graphicFrameMkLst>
            <pc:docMk/>
            <pc:sldMk cId="0" sldId="509"/>
            <ac:graphicFrameMk id="78" creationId="{C8D0160D-0B62-E912-61A3-DCF6FF77A4F7}"/>
          </ac:graphicFrameMkLst>
        </pc:graphicFrameChg>
        <pc:graphicFrameChg chg="add del mod">
          <ac:chgData name="Jon Rosdahl" userId="2820f357-2dd4-4127-8713-e0bfde0fd756" providerId="ADAL" clId="{D2BD9C14-09C9-4155-B78C-4184F95543FD}" dt="2022-11-13T16:34:49.742" v="118" actId="26606"/>
          <ac:graphicFrameMkLst>
            <pc:docMk/>
            <pc:sldMk cId="0" sldId="509"/>
            <ac:graphicFrameMk id="94" creationId="{D426C027-3B65-34A4-D520-6A839EE829C4}"/>
          </ac:graphicFrameMkLst>
        </pc:graphicFrameChg>
        <pc:graphicFrameChg chg="add del mod">
          <ac:chgData name="Jon Rosdahl" userId="2820f357-2dd4-4127-8713-e0bfde0fd756" providerId="ADAL" clId="{D2BD9C14-09C9-4155-B78C-4184F95543FD}" dt="2022-11-13T16:34:52.446" v="121" actId="26606"/>
          <ac:graphicFrameMkLst>
            <pc:docMk/>
            <pc:sldMk cId="0" sldId="509"/>
            <ac:graphicFrameMk id="100" creationId="{98555DE6-DA60-5EE8-71B4-2AA92E591510}"/>
          </ac:graphicFrameMkLst>
        </pc:graphicFrameChg>
      </pc:sldChg>
      <pc:sldChg chg="delSp modSp mod">
        <pc:chgData name="Jon Rosdahl" userId="2820f357-2dd4-4127-8713-e0bfde0fd756" providerId="ADAL" clId="{D2BD9C14-09C9-4155-B78C-4184F95543FD}" dt="2022-11-13T16:55:20.961" v="249" actId="478"/>
        <pc:sldMkLst>
          <pc:docMk/>
          <pc:sldMk cId="0" sldId="510"/>
        </pc:sldMkLst>
        <pc:spChg chg="del mod">
          <ac:chgData name="Jon Rosdahl" userId="2820f357-2dd4-4127-8713-e0bfde0fd756" providerId="ADAL" clId="{D2BD9C14-09C9-4155-B78C-4184F95543FD}" dt="2022-11-13T16:55:20.961" v="249" actId="478"/>
          <ac:spMkLst>
            <pc:docMk/>
            <pc:sldMk cId="0" sldId="510"/>
            <ac:spMk id="2" creationId="{96B019FC-A561-8167-726D-F7C88A8915AF}"/>
          </ac:spMkLst>
        </pc:spChg>
        <pc:spChg chg="mod">
          <ac:chgData name="Jon Rosdahl" userId="2820f357-2dd4-4127-8713-e0bfde0fd756" providerId="ADAL" clId="{D2BD9C14-09C9-4155-B78C-4184F95543FD}" dt="2022-11-13T16:37:59.392" v="149" actId="14100"/>
          <ac:spMkLst>
            <pc:docMk/>
            <pc:sldMk cId="0" sldId="510"/>
            <ac:spMk id="82" creationId="{00000000-0000-0000-0000-000000000000}"/>
          </ac:spMkLst>
        </pc:spChg>
      </pc:sldChg>
      <pc:sldChg chg="delSp modSp mod">
        <pc:chgData name="Jon Rosdahl" userId="2820f357-2dd4-4127-8713-e0bfde0fd756" providerId="ADAL" clId="{D2BD9C14-09C9-4155-B78C-4184F95543FD}" dt="2022-11-13T16:55:26.350" v="250" actId="478"/>
        <pc:sldMkLst>
          <pc:docMk/>
          <pc:sldMk cId="0" sldId="511"/>
        </pc:sldMkLst>
        <pc:spChg chg="del mod">
          <ac:chgData name="Jon Rosdahl" userId="2820f357-2dd4-4127-8713-e0bfde0fd756" providerId="ADAL" clId="{D2BD9C14-09C9-4155-B78C-4184F95543FD}" dt="2022-11-13T16:55:26.350" v="250" actId="478"/>
          <ac:spMkLst>
            <pc:docMk/>
            <pc:sldMk cId="0" sldId="511"/>
            <ac:spMk id="2" creationId="{6B87BADE-B1DE-6A70-2A74-2F032A896CE7}"/>
          </ac:spMkLst>
        </pc:spChg>
        <pc:spChg chg="mod">
          <ac:chgData name="Jon Rosdahl" userId="2820f357-2dd4-4127-8713-e0bfde0fd756" providerId="ADAL" clId="{D2BD9C14-09C9-4155-B78C-4184F95543FD}" dt="2022-11-13T16:33:40.245" v="113" actId="1076"/>
          <ac:spMkLst>
            <pc:docMk/>
            <pc:sldMk cId="0" sldId="511"/>
            <ac:spMk id="94" creationId="{00000000-0000-0000-0000-000000000000}"/>
          </ac:spMkLst>
        </pc:spChg>
        <pc:spChg chg="mod">
          <ac:chgData name="Jon Rosdahl" userId="2820f357-2dd4-4127-8713-e0bfde0fd756" providerId="ADAL" clId="{D2BD9C14-09C9-4155-B78C-4184F95543FD}" dt="2022-11-13T16:33:46.406" v="114" actId="14100"/>
          <ac:spMkLst>
            <pc:docMk/>
            <pc:sldMk cId="0" sldId="511"/>
            <ac:spMk id="95" creationId="{00000000-0000-0000-0000-000000000000}"/>
          </ac:spMkLst>
        </pc:spChg>
      </pc:sldChg>
      <pc:sldChg chg="modSp mod">
        <pc:chgData name="Jon Rosdahl" userId="2820f357-2dd4-4127-8713-e0bfde0fd756" providerId="ADAL" clId="{D2BD9C14-09C9-4155-B78C-4184F95543FD}" dt="2022-11-13T16:40:54.598" v="161" actId="207"/>
        <pc:sldMkLst>
          <pc:docMk/>
          <pc:sldMk cId="0" sldId="512"/>
        </pc:sldMkLst>
        <pc:spChg chg="mod">
          <ac:chgData name="Jon Rosdahl" userId="2820f357-2dd4-4127-8713-e0bfde0fd756" providerId="ADAL" clId="{D2BD9C14-09C9-4155-B78C-4184F95543FD}" dt="2022-11-13T16:40:54.598" v="161" actId="207"/>
          <ac:spMkLst>
            <pc:docMk/>
            <pc:sldMk cId="0" sldId="512"/>
            <ac:spMk id="102" creationId="{00000000-0000-0000-0000-000000000000}"/>
          </ac:spMkLst>
        </pc:spChg>
      </pc:sldChg>
      <pc:sldChg chg="addSp delSp modSp mod">
        <pc:chgData name="Jon Rosdahl" userId="2820f357-2dd4-4127-8713-e0bfde0fd756" providerId="ADAL" clId="{D2BD9C14-09C9-4155-B78C-4184F95543FD}" dt="2022-11-13T16:53:28.100" v="247" actId="33524"/>
        <pc:sldMkLst>
          <pc:docMk/>
          <pc:sldMk cId="0" sldId="513"/>
        </pc:sldMkLst>
        <pc:spChg chg="del">
          <ac:chgData name="Jon Rosdahl" userId="2820f357-2dd4-4127-8713-e0bfde0fd756" providerId="ADAL" clId="{D2BD9C14-09C9-4155-B78C-4184F95543FD}" dt="2022-11-13T16:52:29.261" v="238" actId="478"/>
          <ac:spMkLst>
            <pc:docMk/>
            <pc:sldMk cId="0" sldId="513"/>
            <ac:spMk id="2" creationId="{115037C5-30BF-E353-3788-455A02BB89A8}"/>
          </ac:spMkLst>
        </pc:spChg>
        <pc:spChg chg="mod">
          <ac:chgData name="Jon Rosdahl" userId="2820f357-2dd4-4127-8713-e0bfde0fd756" providerId="ADAL" clId="{D2BD9C14-09C9-4155-B78C-4184F95543FD}" dt="2022-11-13T16:52:39.777" v="239"/>
          <ac:spMkLst>
            <pc:docMk/>
            <pc:sldMk cId="0" sldId="513"/>
            <ac:spMk id="3" creationId="{18B51F07-1E2F-F9B2-C9ED-33C1B1477F9D}"/>
          </ac:spMkLst>
        </pc:spChg>
        <pc:spChg chg="mod">
          <ac:chgData name="Jon Rosdahl" userId="2820f357-2dd4-4127-8713-e0bfde0fd756" providerId="ADAL" clId="{D2BD9C14-09C9-4155-B78C-4184F95543FD}" dt="2022-11-13T16:52:39.777" v="239"/>
          <ac:spMkLst>
            <pc:docMk/>
            <pc:sldMk cId="0" sldId="513"/>
            <ac:spMk id="4" creationId="{48D7D2D1-5992-DB14-5B47-2593269208EB}"/>
          </ac:spMkLst>
        </pc:spChg>
        <pc:spChg chg="add del mod">
          <ac:chgData name="Jon Rosdahl" userId="2820f357-2dd4-4127-8713-e0bfde0fd756" providerId="ADAL" clId="{D2BD9C14-09C9-4155-B78C-4184F95543FD}" dt="2022-11-13T16:52:39.777" v="239"/>
          <ac:spMkLst>
            <pc:docMk/>
            <pc:sldMk cId="0" sldId="513"/>
            <ac:spMk id="5" creationId="{87803EE9-460F-D63D-68AC-A015DD14E857}"/>
          </ac:spMkLst>
        </pc:spChg>
        <pc:spChg chg="add del mod">
          <ac:chgData name="Jon Rosdahl" userId="2820f357-2dd4-4127-8713-e0bfde0fd756" providerId="ADAL" clId="{D2BD9C14-09C9-4155-B78C-4184F95543FD}" dt="2022-11-13T16:52:39.777" v="239"/>
          <ac:spMkLst>
            <pc:docMk/>
            <pc:sldMk cId="0" sldId="513"/>
            <ac:spMk id="6" creationId="{147B53F4-C76B-BB92-BF78-D9A09441CA9F}"/>
          </ac:spMkLst>
        </pc:spChg>
        <pc:spChg chg="add del mod">
          <ac:chgData name="Jon Rosdahl" userId="2820f357-2dd4-4127-8713-e0bfde0fd756" providerId="ADAL" clId="{D2BD9C14-09C9-4155-B78C-4184F95543FD}" dt="2022-11-13T16:52:39.777" v="239"/>
          <ac:spMkLst>
            <pc:docMk/>
            <pc:sldMk cId="0" sldId="513"/>
            <ac:spMk id="7" creationId="{8E6E760C-CC97-E276-73CB-B394B6984ED4}"/>
          </ac:spMkLst>
        </pc:spChg>
        <pc:spChg chg="add del mod">
          <ac:chgData name="Jon Rosdahl" userId="2820f357-2dd4-4127-8713-e0bfde0fd756" providerId="ADAL" clId="{D2BD9C14-09C9-4155-B78C-4184F95543FD}" dt="2022-11-13T16:52:39.777" v="239"/>
          <ac:spMkLst>
            <pc:docMk/>
            <pc:sldMk cId="0" sldId="513"/>
            <ac:spMk id="8" creationId="{5B51CFF2-8E6D-DE99-D661-51E7235CDDA5}"/>
          </ac:spMkLst>
        </pc:spChg>
        <pc:spChg chg="mod">
          <ac:chgData name="Jon Rosdahl" userId="2820f357-2dd4-4127-8713-e0bfde0fd756" providerId="ADAL" clId="{D2BD9C14-09C9-4155-B78C-4184F95543FD}" dt="2022-11-13T16:52:39.777" v="239"/>
          <ac:spMkLst>
            <pc:docMk/>
            <pc:sldMk cId="0" sldId="513"/>
            <ac:spMk id="107" creationId="{00000000-0000-0000-0000-000000000000}"/>
          </ac:spMkLst>
        </pc:spChg>
        <pc:spChg chg="mod">
          <ac:chgData name="Jon Rosdahl" userId="2820f357-2dd4-4127-8713-e0bfde0fd756" providerId="ADAL" clId="{D2BD9C14-09C9-4155-B78C-4184F95543FD}" dt="2022-11-13T16:53:28.100" v="247" actId="33524"/>
          <ac:spMkLst>
            <pc:docMk/>
            <pc:sldMk cId="0" sldId="513"/>
            <ac:spMk id="108" creationId="{00000000-0000-0000-0000-000000000000}"/>
          </ac:spMkLst>
        </pc:spChg>
      </pc:sldChg>
      <pc:sldChg chg="delSp modSp mod">
        <pc:chgData name="Jon Rosdahl" userId="2820f357-2dd4-4127-8713-e0bfde0fd756" providerId="ADAL" clId="{D2BD9C14-09C9-4155-B78C-4184F95543FD}" dt="2022-11-13T16:55:40.028" v="252" actId="478"/>
        <pc:sldMkLst>
          <pc:docMk/>
          <pc:sldMk cId="0" sldId="514"/>
        </pc:sldMkLst>
        <pc:spChg chg="del mod">
          <ac:chgData name="Jon Rosdahl" userId="2820f357-2dd4-4127-8713-e0bfde0fd756" providerId="ADAL" clId="{D2BD9C14-09C9-4155-B78C-4184F95543FD}" dt="2022-11-13T16:55:40.028" v="252" actId="478"/>
          <ac:spMkLst>
            <pc:docMk/>
            <pc:sldMk cId="0" sldId="514"/>
            <ac:spMk id="2" creationId="{DC689AC1-0CF2-AAD6-D05B-05D39A8C359F}"/>
          </ac:spMkLst>
        </pc:spChg>
      </pc:sldChg>
      <pc:sldChg chg="delSp modSp mod">
        <pc:chgData name="Jon Rosdahl" userId="2820f357-2dd4-4127-8713-e0bfde0fd756" providerId="ADAL" clId="{D2BD9C14-09C9-4155-B78C-4184F95543FD}" dt="2022-11-13T16:55:46.298" v="253" actId="478"/>
        <pc:sldMkLst>
          <pc:docMk/>
          <pc:sldMk cId="0" sldId="515"/>
        </pc:sldMkLst>
        <pc:spChg chg="del">
          <ac:chgData name="Jon Rosdahl" userId="2820f357-2dd4-4127-8713-e0bfde0fd756" providerId="ADAL" clId="{D2BD9C14-09C9-4155-B78C-4184F95543FD}" dt="2022-11-13T16:55:46.298" v="253" actId="478"/>
          <ac:spMkLst>
            <pc:docMk/>
            <pc:sldMk cId="0" sldId="515"/>
            <ac:spMk id="2" creationId="{D337310F-9094-0D41-F31D-4153EAFCF094}"/>
          </ac:spMkLst>
        </pc:spChg>
        <pc:spChg chg="mod">
          <ac:chgData name="Jon Rosdahl" userId="2820f357-2dd4-4127-8713-e0bfde0fd756" providerId="ADAL" clId="{D2BD9C14-09C9-4155-B78C-4184F95543FD}" dt="2022-11-13T16:43:21.346" v="171" actId="207"/>
          <ac:spMkLst>
            <pc:docMk/>
            <pc:sldMk cId="0" sldId="515"/>
            <ac:spMk id="120" creationId="{00000000-0000-0000-0000-000000000000}"/>
          </ac:spMkLst>
        </pc:spChg>
        <pc:picChg chg="mod">
          <ac:chgData name="Jon Rosdahl" userId="2820f357-2dd4-4127-8713-e0bfde0fd756" providerId="ADAL" clId="{D2BD9C14-09C9-4155-B78C-4184F95543FD}" dt="2022-11-13T16:42:32.440" v="164" actId="14100"/>
          <ac:picMkLst>
            <pc:docMk/>
            <pc:sldMk cId="0" sldId="515"/>
            <ac:picMk id="122" creationId="{00000000-0000-0000-0000-000000000000}"/>
          </ac:picMkLst>
        </pc:picChg>
      </pc:sldChg>
      <pc:sldChg chg="delSp modSp mod">
        <pc:chgData name="Jon Rosdahl" userId="2820f357-2dd4-4127-8713-e0bfde0fd756" providerId="ADAL" clId="{D2BD9C14-09C9-4155-B78C-4184F95543FD}" dt="2022-11-13T16:55:54.469" v="254" actId="478"/>
        <pc:sldMkLst>
          <pc:docMk/>
          <pc:sldMk cId="0" sldId="516"/>
        </pc:sldMkLst>
        <pc:spChg chg="del">
          <ac:chgData name="Jon Rosdahl" userId="2820f357-2dd4-4127-8713-e0bfde0fd756" providerId="ADAL" clId="{D2BD9C14-09C9-4155-B78C-4184F95543FD}" dt="2022-11-13T16:55:54.469" v="254" actId="478"/>
          <ac:spMkLst>
            <pc:docMk/>
            <pc:sldMk cId="0" sldId="516"/>
            <ac:spMk id="2" creationId="{B060A747-9730-6D5D-69BC-523AB05163C0}"/>
          </ac:spMkLst>
        </pc:spChg>
        <pc:spChg chg="mod">
          <ac:chgData name="Jon Rosdahl" userId="2820f357-2dd4-4127-8713-e0bfde0fd756" providerId="ADAL" clId="{D2BD9C14-09C9-4155-B78C-4184F95543FD}" dt="2022-11-13T16:43:49.142" v="173" actId="403"/>
          <ac:spMkLst>
            <pc:docMk/>
            <pc:sldMk cId="0" sldId="516"/>
            <ac:spMk id="128" creationId="{00000000-0000-0000-0000-000000000000}"/>
          </ac:spMkLst>
        </pc:spChg>
      </pc:sldChg>
      <pc:sldChg chg="modSp mod">
        <pc:chgData name="Jon Rosdahl" userId="2820f357-2dd4-4127-8713-e0bfde0fd756" providerId="ADAL" clId="{D2BD9C14-09C9-4155-B78C-4184F95543FD}" dt="2022-11-13T16:59:57.230" v="353" actId="20577"/>
        <pc:sldMkLst>
          <pc:docMk/>
          <pc:sldMk cId="3728223044" sldId="528"/>
        </pc:sldMkLst>
        <pc:spChg chg="mod">
          <ac:chgData name="Jon Rosdahl" userId="2820f357-2dd4-4127-8713-e0bfde0fd756" providerId="ADAL" clId="{D2BD9C14-09C9-4155-B78C-4184F95543FD}" dt="2022-11-13T16:59:32.764" v="340" actId="20577"/>
          <ac:spMkLst>
            <pc:docMk/>
            <pc:sldMk cId="3728223044" sldId="528"/>
            <ac:spMk id="2" creationId="{FFC4D8E6-7A92-9C8D-6833-5B40111CF2A8}"/>
          </ac:spMkLst>
        </pc:spChg>
        <pc:spChg chg="mod">
          <ac:chgData name="Jon Rosdahl" userId="2820f357-2dd4-4127-8713-e0bfde0fd756" providerId="ADAL" clId="{D2BD9C14-09C9-4155-B78C-4184F95543FD}" dt="2022-11-13T16:59:57.230" v="353" actId="20577"/>
          <ac:spMkLst>
            <pc:docMk/>
            <pc:sldMk cId="3728223044" sldId="528"/>
            <ac:spMk id="3" creationId="{C2421C23-33DA-1DC8-9B35-96B79CF73EBF}"/>
          </ac:spMkLst>
        </pc:spChg>
      </pc:sldChg>
      <pc:sldChg chg="modSp mod">
        <pc:chgData name="Jon Rosdahl" userId="2820f357-2dd4-4127-8713-e0bfde0fd756" providerId="ADAL" clId="{D2BD9C14-09C9-4155-B78C-4184F95543FD}" dt="2022-11-13T17:02:07.464" v="360" actId="207"/>
        <pc:sldMkLst>
          <pc:docMk/>
          <pc:sldMk cId="2750488114" sldId="530"/>
        </pc:sldMkLst>
        <pc:spChg chg="mod">
          <ac:chgData name="Jon Rosdahl" userId="2820f357-2dd4-4127-8713-e0bfde0fd756" providerId="ADAL" clId="{D2BD9C14-09C9-4155-B78C-4184F95543FD}" dt="2022-11-13T17:02:07.464" v="360" actId="207"/>
          <ac:spMkLst>
            <pc:docMk/>
            <pc:sldMk cId="2750488114" sldId="530"/>
            <ac:spMk id="3" creationId="{06C2C8B8-206C-4A99-8624-93A2C2F3839F}"/>
          </ac:spMkLst>
        </pc:spChg>
      </pc:sldChg>
      <pc:sldChg chg="del">
        <pc:chgData name="Jon Rosdahl" userId="2820f357-2dd4-4127-8713-e0bfde0fd756" providerId="ADAL" clId="{D2BD9C14-09C9-4155-B78C-4184F95543FD}" dt="2022-11-13T16:21:14.677" v="70" actId="47"/>
        <pc:sldMkLst>
          <pc:docMk/>
          <pc:sldMk cId="0" sldId="531"/>
        </pc:sldMkLst>
      </pc:sldChg>
      <pc:sldChg chg="del">
        <pc:chgData name="Jon Rosdahl" userId="2820f357-2dd4-4127-8713-e0bfde0fd756" providerId="ADAL" clId="{D2BD9C14-09C9-4155-B78C-4184F95543FD}" dt="2022-11-13T16:21:16.695" v="71" actId="47"/>
        <pc:sldMkLst>
          <pc:docMk/>
          <pc:sldMk cId="0" sldId="532"/>
        </pc:sldMkLst>
      </pc:sldChg>
      <pc:sldChg chg="del">
        <pc:chgData name="Jon Rosdahl" userId="2820f357-2dd4-4127-8713-e0bfde0fd756" providerId="ADAL" clId="{D2BD9C14-09C9-4155-B78C-4184F95543FD}" dt="2022-11-13T16:21:17.756" v="72" actId="47"/>
        <pc:sldMkLst>
          <pc:docMk/>
          <pc:sldMk cId="0" sldId="533"/>
        </pc:sldMkLst>
      </pc:sldChg>
      <pc:sldChg chg="del">
        <pc:chgData name="Jon Rosdahl" userId="2820f357-2dd4-4127-8713-e0bfde0fd756" providerId="ADAL" clId="{D2BD9C14-09C9-4155-B78C-4184F95543FD}" dt="2022-11-13T16:21:19.441" v="73" actId="47"/>
        <pc:sldMkLst>
          <pc:docMk/>
          <pc:sldMk cId="0" sldId="534"/>
        </pc:sldMkLst>
      </pc:sldChg>
      <pc:sldChg chg="del">
        <pc:chgData name="Jon Rosdahl" userId="2820f357-2dd4-4127-8713-e0bfde0fd756" providerId="ADAL" clId="{D2BD9C14-09C9-4155-B78C-4184F95543FD}" dt="2022-11-13T16:21:23.488" v="75" actId="47"/>
        <pc:sldMkLst>
          <pc:docMk/>
          <pc:sldMk cId="0" sldId="535"/>
        </pc:sldMkLst>
      </pc:sldChg>
      <pc:sldChg chg="del">
        <pc:chgData name="Jon Rosdahl" userId="2820f357-2dd4-4127-8713-e0bfde0fd756" providerId="ADAL" clId="{D2BD9C14-09C9-4155-B78C-4184F95543FD}" dt="2022-11-13T16:21:24.722" v="76" actId="47"/>
        <pc:sldMkLst>
          <pc:docMk/>
          <pc:sldMk cId="0" sldId="536"/>
        </pc:sldMkLst>
      </pc:sldChg>
      <pc:sldChg chg="del">
        <pc:chgData name="Jon Rosdahl" userId="2820f357-2dd4-4127-8713-e0bfde0fd756" providerId="ADAL" clId="{D2BD9C14-09C9-4155-B78C-4184F95543FD}" dt="2022-11-13T16:21:26.418" v="77" actId="47"/>
        <pc:sldMkLst>
          <pc:docMk/>
          <pc:sldMk cId="0" sldId="537"/>
        </pc:sldMkLst>
      </pc:sldChg>
      <pc:sldChg chg="del">
        <pc:chgData name="Jon Rosdahl" userId="2820f357-2dd4-4127-8713-e0bfde0fd756" providerId="ADAL" clId="{D2BD9C14-09C9-4155-B78C-4184F95543FD}" dt="2022-11-13T16:21:29.211" v="78" actId="47"/>
        <pc:sldMkLst>
          <pc:docMk/>
          <pc:sldMk cId="0" sldId="538"/>
        </pc:sldMkLst>
      </pc:sldChg>
      <pc:sldChg chg="del">
        <pc:chgData name="Jon Rosdahl" userId="2820f357-2dd4-4127-8713-e0bfde0fd756" providerId="ADAL" clId="{D2BD9C14-09C9-4155-B78C-4184F95543FD}" dt="2022-11-13T16:21:30.317" v="79" actId="47"/>
        <pc:sldMkLst>
          <pc:docMk/>
          <pc:sldMk cId="0" sldId="539"/>
        </pc:sldMkLst>
      </pc:sldChg>
      <pc:sldChg chg="modSp mod">
        <pc:chgData name="Jon Rosdahl" userId="2820f357-2dd4-4127-8713-e0bfde0fd756" providerId="ADAL" clId="{D2BD9C14-09C9-4155-B78C-4184F95543FD}" dt="2022-11-13T16:57:43.369" v="257" actId="207"/>
        <pc:sldMkLst>
          <pc:docMk/>
          <pc:sldMk cId="2713695378" sldId="540"/>
        </pc:sldMkLst>
        <pc:spChg chg="mod">
          <ac:chgData name="Jon Rosdahl" userId="2820f357-2dd4-4127-8713-e0bfde0fd756" providerId="ADAL" clId="{D2BD9C14-09C9-4155-B78C-4184F95543FD}" dt="2022-11-13T16:57:43.369" v="257" actId="207"/>
          <ac:spMkLst>
            <pc:docMk/>
            <pc:sldMk cId="2713695378" sldId="540"/>
            <ac:spMk id="3" creationId="{06C2C8B8-206C-4A99-8624-93A2C2F3839F}"/>
          </ac:spMkLst>
        </pc:spChg>
      </pc:sldChg>
      <pc:sldChg chg="modSp mod">
        <pc:chgData name="Jon Rosdahl" userId="2820f357-2dd4-4127-8713-e0bfde0fd756" providerId="ADAL" clId="{D2BD9C14-09C9-4155-B78C-4184F95543FD}" dt="2022-11-13T16:46:29.817" v="183" actId="1076"/>
        <pc:sldMkLst>
          <pc:docMk/>
          <pc:sldMk cId="1717592562" sldId="541"/>
        </pc:sldMkLst>
        <pc:spChg chg="mod">
          <ac:chgData name="Jon Rosdahl" userId="2820f357-2dd4-4127-8713-e0bfde0fd756" providerId="ADAL" clId="{D2BD9C14-09C9-4155-B78C-4184F95543FD}" dt="2022-11-13T16:46:19.277" v="182" actId="255"/>
          <ac:spMkLst>
            <pc:docMk/>
            <pc:sldMk cId="1717592562" sldId="541"/>
            <ac:spMk id="3" creationId="{BA1CCB51-B05C-D758-BA78-D77C443DC711}"/>
          </ac:spMkLst>
        </pc:spChg>
        <pc:picChg chg="mod">
          <ac:chgData name="Jon Rosdahl" userId="2820f357-2dd4-4127-8713-e0bfde0fd756" providerId="ADAL" clId="{D2BD9C14-09C9-4155-B78C-4184F95543FD}" dt="2022-11-13T16:46:29.817" v="183" actId="1076"/>
          <ac:picMkLst>
            <pc:docMk/>
            <pc:sldMk cId="1717592562" sldId="541"/>
            <ac:picMk id="5" creationId="{D45C2A04-5282-6FD7-3ACB-5A6582B148D4}"/>
          </ac:picMkLst>
        </pc:picChg>
      </pc:sldChg>
      <pc:sldChg chg="del">
        <pc:chgData name="Jon Rosdahl" userId="2820f357-2dd4-4127-8713-e0bfde0fd756" providerId="ADAL" clId="{D2BD9C14-09C9-4155-B78C-4184F95543FD}" dt="2022-11-13T16:45:55.455" v="180" actId="47"/>
        <pc:sldMkLst>
          <pc:docMk/>
          <pc:sldMk cId="2857801563" sldId="542"/>
        </pc:sldMkLst>
      </pc:sldChg>
      <pc:sldChg chg="del">
        <pc:chgData name="Jon Rosdahl" userId="2820f357-2dd4-4127-8713-e0bfde0fd756" providerId="ADAL" clId="{D2BD9C14-09C9-4155-B78C-4184F95543FD}" dt="2022-11-13T16:45:28.086" v="178"/>
        <pc:sldMkLst>
          <pc:docMk/>
          <pc:sldMk cId="3741843493" sldId="542"/>
        </pc:sldMkLst>
      </pc:sldChg>
      <pc:sldMasterChg chg="modSp mod">
        <pc:chgData name="Jon Rosdahl" userId="2820f357-2dd4-4127-8713-e0bfde0fd756" providerId="ADAL" clId="{D2BD9C14-09C9-4155-B78C-4184F95543FD}" dt="2022-11-13T16:16:37.983" v="8" actId="6549"/>
        <pc:sldMasterMkLst>
          <pc:docMk/>
          <pc:sldMasterMk cId="4009877954" sldId="2147483734"/>
        </pc:sldMasterMkLst>
        <pc:spChg chg="mod">
          <ac:chgData name="Jon Rosdahl" userId="2820f357-2dd4-4127-8713-e0bfde0fd756" providerId="ADAL" clId="{D2BD9C14-09C9-4155-B78C-4184F95543FD}" dt="2022-11-13T16:16:37.983" v="8" actId="6549"/>
          <ac:spMkLst>
            <pc:docMk/>
            <pc:sldMasterMk cId="4009877954" sldId="2147483734"/>
            <ac:spMk id="10" creationId="{00000000-0000-0000-0000-000000000000}"/>
          </ac:spMkLst>
        </pc:spChg>
      </pc:sldMasterChg>
      <pc:sldMasterChg chg="del delSldLayout">
        <pc:chgData name="Jon Rosdahl" userId="2820f357-2dd4-4127-8713-e0bfde0fd756" providerId="ADAL" clId="{D2BD9C14-09C9-4155-B78C-4184F95543FD}" dt="2022-11-13T16:21:32.538" v="80" actId="47"/>
        <pc:sldMasterMkLst>
          <pc:docMk/>
          <pc:sldMasterMk cId="4134097116" sldId="2147483744"/>
        </pc:sldMasterMkLst>
        <pc:sldLayoutChg chg="del">
          <pc:chgData name="Jon Rosdahl" userId="2820f357-2dd4-4127-8713-e0bfde0fd756" providerId="ADAL" clId="{D2BD9C14-09C9-4155-B78C-4184F95543FD}" dt="2022-11-13T16:21:14.677" v="70" actId="47"/>
          <pc:sldLayoutMkLst>
            <pc:docMk/>
            <pc:sldMasterMk cId="4134097116" sldId="2147483744"/>
            <pc:sldLayoutMk cId="1895625841" sldId="2147483745"/>
          </pc:sldLayoutMkLst>
        </pc:sldLayoutChg>
        <pc:sldLayoutChg chg="del">
          <pc:chgData name="Jon Rosdahl" userId="2820f357-2dd4-4127-8713-e0bfde0fd756" providerId="ADAL" clId="{D2BD9C14-09C9-4155-B78C-4184F95543FD}" dt="2022-11-13T16:21:29.211" v="78" actId="47"/>
          <pc:sldLayoutMkLst>
            <pc:docMk/>
            <pc:sldMasterMk cId="4134097116" sldId="2147483744"/>
            <pc:sldLayoutMk cId="1036212566" sldId="2147483746"/>
          </pc:sldLayoutMkLst>
        </pc:sldLayoutChg>
        <pc:sldLayoutChg chg="del">
          <pc:chgData name="Jon Rosdahl" userId="2820f357-2dd4-4127-8713-e0bfde0fd756" providerId="ADAL" clId="{D2BD9C14-09C9-4155-B78C-4184F95543FD}" dt="2022-11-13T16:21:32.538" v="80" actId="47"/>
          <pc:sldLayoutMkLst>
            <pc:docMk/>
            <pc:sldMasterMk cId="4134097116" sldId="2147483744"/>
            <pc:sldLayoutMk cId="668782855" sldId="2147483747"/>
          </pc:sldLayoutMkLst>
        </pc:sldLayoutChg>
        <pc:sldLayoutChg chg="del">
          <pc:chgData name="Jon Rosdahl" userId="2820f357-2dd4-4127-8713-e0bfde0fd756" providerId="ADAL" clId="{D2BD9C14-09C9-4155-B78C-4184F95543FD}" dt="2022-11-13T16:21:26.418" v="77" actId="47"/>
          <pc:sldLayoutMkLst>
            <pc:docMk/>
            <pc:sldMasterMk cId="4134097116" sldId="2147483744"/>
            <pc:sldLayoutMk cId="1615071580" sldId="2147483748"/>
          </pc:sldLayoutMkLst>
        </pc:sldLayoutChg>
        <pc:sldLayoutChg chg="del">
          <pc:chgData name="Jon Rosdahl" userId="2820f357-2dd4-4127-8713-e0bfde0fd756" providerId="ADAL" clId="{D2BD9C14-09C9-4155-B78C-4184F95543FD}" dt="2022-11-13T16:21:32.538" v="80" actId="47"/>
          <pc:sldLayoutMkLst>
            <pc:docMk/>
            <pc:sldMasterMk cId="4134097116" sldId="2147483744"/>
            <pc:sldLayoutMk cId="2648427183" sldId="2147483749"/>
          </pc:sldLayoutMkLst>
        </pc:sldLayoutChg>
        <pc:sldLayoutChg chg="del">
          <pc:chgData name="Jon Rosdahl" userId="2820f357-2dd4-4127-8713-e0bfde0fd756" providerId="ADAL" clId="{D2BD9C14-09C9-4155-B78C-4184F95543FD}" dt="2022-11-13T16:21:32.538" v="80" actId="47"/>
          <pc:sldLayoutMkLst>
            <pc:docMk/>
            <pc:sldMasterMk cId="4134097116" sldId="2147483744"/>
            <pc:sldLayoutMk cId="2276008558" sldId="2147483750"/>
          </pc:sldLayoutMkLst>
        </pc:sldLayoutChg>
        <pc:sldLayoutChg chg="del">
          <pc:chgData name="Jon Rosdahl" userId="2820f357-2dd4-4127-8713-e0bfde0fd756" providerId="ADAL" clId="{D2BD9C14-09C9-4155-B78C-4184F95543FD}" dt="2022-11-13T16:21:32.538" v="80" actId="47"/>
          <pc:sldLayoutMkLst>
            <pc:docMk/>
            <pc:sldMasterMk cId="4134097116" sldId="2147483744"/>
            <pc:sldLayoutMk cId="3551053603" sldId="2147483751"/>
          </pc:sldLayoutMkLst>
        </pc:sldLayoutChg>
        <pc:sldLayoutChg chg="del">
          <pc:chgData name="Jon Rosdahl" userId="2820f357-2dd4-4127-8713-e0bfde0fd756" providerId="ADAL" clId="{D2BD9C14-09C9-4155-B78C-4184F95543FD}" dt="2022-11-13T16:21:32.538" v="80" actId="47"/>
          <pc:sldLayoutMkLst>
            <pc:docMk/>
            <pc:sldMasterMk cId="4134097116" sldId="2147483744"/>
            <pc:sldLayoutMk cId="3332004118" sldId="2147483752"/>
          </pc:sldLayoutMkLst>
        </pc:sldLayoutChg>
        <pc:sldLayoutChg chg="del">
          <pc:chgData name="Jon Rosdahl" userId="2820f357-2dd4-4127-8713-e0bfde0fd756" providerId="ADAL" clId="{D2BD9C14-09C9-4155-B78C-4184F95543FD}" dt="2022-11-13T16:21:32.538" v="80" actId="47"/>
          <pc:sldLayoutMkLst>
            <pc:docMk/>
            <pc:sldMasterMk cId="4134097116" sldId="2147483744"/>
            <pc:sldLayoutMk cId="31735380" sldId="2147483753"/>
          </pc:sldLayoutMkLst>
        </pc:sldLayoutChg>
        <pc:sldLayoutChg chg="del">
          <pc:chgData name="Jon Rosdahl" userId="2820f357-2dd4-4127-8713-e0bfde0fd756" providerId="ADAL" clId="{D2BD9C14-09C9-4155-B78C-4184F95543FD}" dt="2022-11-13T16:21:32.538" v="80" actId="47"/>
          <pc:sldLayoutMkLst>
            <pc:docMk/>
            <pc:sldMasterMk cId="4134097116" sldId="2147483744"/>
            <pc:sldLayoutMk cId="4117930891" sldId="2147483754"/>
          </pc:sldLayoutMkLst>
        </pc:sldLayoutChg>
        <pc:sldLayoutChg chg="del">
          <pc:chgData name="Jon Rosdahl" userId="2820f357-2dd4-4127-8713-e0bfde0fd756" providerId="ADAL" clId="{D2BD9C14-09C9-4155-B78C-4184F95543FD}" dt="2022-11-13T16:21:32.538" v="80" actId="47"/>
          <pc:sldLayoutMkLst>
            <pc:docMk/>
            <pc:sldMasterMk cId="4134097116" sldId="2147483744"/>
            <pc:sldLayoutMk cId="3172738571" sldId="214748375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802.11-22/1710r0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802.11-22/1710r0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802.11-22/1710r0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7af9ea36d7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g17af9ea36d7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368f2b525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368f2b525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802.11-22/1710r0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368f2b5254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368f2b5254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rebooked due to COVID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A52B0D-DD1E-4554-8B26-BB0942B098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November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8715892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of Hands of those in the room.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802.11-22/1710r0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434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802.11-22/1710r0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August 3, 2022</a:t>
            </a:r>
            <a:endParaRPr lang="en-US" dirty="0"/>
          </a:p>
          <a:p>
            <a:pPr lvl="1"/>
            <a:r>
              <a:rPr lang="en-US" sz="1800" dirty="0"/>
              <a:t>May 15-20, 2022, Warsaw Marriott, Warsaw, Poland– Contract executed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Village, Waikoloa, HI – Contract executed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Waterfront, Baltimore, MD – Contract executed (802WFIN-20/18r0)</a:t>
            </a:r>
            <a:endParaRPr lang="en-US" dirty="0"/>
          </a:p>
          <a:p>
            <a:pPr lvl="1"/>
            <a:r>
              <a:rPr lang="en-US" sz="1800" dirty="0"/>
              <a:t>May 13-19, 2023, Hilton Orlando Lake Buena Vista, Orlando, FL - Contract executed (802WFIN-22/0009r0)</a:t>
            </a:r>
          </a:p>
          <a:p>
            <a:pPr marL="742950" marR="0" lvl="1" indent="-2857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		– 802 EC asked that we book Hilton Orlando Lake Buena Vista to help pay for cancelling 2022-03 Plenary</a:t>
            </a:r>
          </a:p>
          <a:p>
            <a:pPr lvl="1"/>
            <a:endParaRPr lang="en-US" dirty="0"/>
          </a:p>
          <a:p>
            <a:pPr lvl="1"/>
            <a:r>
              <a:rPr lang="en-US" sz="1800" dirty="0"/>
              <a:t>September 10-15, 2023 – Grand Hyatt, Atlanta Buckhead – Contract executed (802WFIN-21/1r0)</a:t>
            </a:r>
            <a:endParaRPr lang="en-US" dirty="0"/>
          </a:p>
          <a:p>
            <a:pPr lvl="1"/>
            <a:r>
              <a:rPr lang="en-US" sz="1800" dirty="0"/>
              <a:t>January 14-19, 2024 – Hilton Panama, Panama – Contract executed (802WFIN-21/31r0)</a:t>
            </a:r>
            <a:endParaRPr lang="en-US" dirty="0"/>
          </a:p>
          <a:p>
            <a:pPr lvl="1"/>
            <a:r>
              <a:rPr lang="en-US" sz="1800" dirty="0"/>
              <a:t>May </a:t>
            </a:r>
            <a:r>
              <a:rPr lang="en-US" sz="1200" dirty="0"/>
              <a:t>12-13, 2022, Warsaw Marriott, Warsaw, Poland– in negotiations</a:t>
            </a:r>
            <a:endParaRPr lang="en-US" dirty="0"/>
          </a:p>
          <a:p>
            <a:pPr lvl="1"/>
            <a:r>
              <a:rPr lang="en-US" sz="1800" dirty="0"/>
              <a:t>Sept 8-13, 2024 - Hilton Waikoloa Village – Contract executed (802WFIN-20/12r0)</a:t>
            </a:r>
          </a:p>
          <a:p>
            <a:pPr lvl="1"/>
            <a:r>
              <a:rPr lang="en-US" sz="1800" dirty="0"/>
              <a:t>Jan 2025 - Open</a:t>
            </a:r>
          </a:p>
          <a:p>
            <a:pPr lvl="1"/>
            <a:r>
              <a:rPr lang="en-US" sz="1800" dirty="0"/>
              <a:t>May 2025 - Open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Village, Waikoloa, HI – Contract executed (802WFIN-22-0007r0)</a:t>
            </a:r>
          </a:p>
          <a:p>
            <a:pPr lvl="1"/>
            <a:r>
              <a:rPr lang="en-US" sz="1200" dirty="0"/>
              <a:t>Jan 2026 - Open</a:t>
            </a:r>
          </a:p>
          <a:p>
            <a:pPr lvl="1"/>
            <a:r>
              <a:rPr lang="en-US" sz="1200" dirty="0"/>
              <a:t>May 2026 - Open</a:t>
            </a:r>
          </a:p>
          <a:p>
            <a:pPr lvl="1"/>
            <a:r>
              <a:rPr lang="en-US" sz="1200" dirty="0"/>
              <a:t>Sept 2026 Hilton Waikoloa Village, Waikoloa, HI – Contract executed (802WFIN-22-0008r0)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802.11-22/1710r0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rebooked due to COVID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A52B0D-DD1E-4554-8B26-BB0942B098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November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802.11-22/1710r0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" name="Google Shape;7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7af9ea36d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17af9ea36d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2" y="6597650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0A5D7486-18AF-07D7-6273-284FC1C6A540}"/>
              </a:ext>
            </a:extLst>
          </p:cNvPr>
          <p:cNvSpPr txBox="1"/>
          <p:nvPr userDrawn="1"/>
        </p:nvSpPr>
        <p:spPr>
          <a:xfrm>
            <a:off x="0" y="66040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ec-22-0203-00-00EC</a:t>
            </a:r>
            <a:endParaRPr lang="en-US" sz="1100" dirty="0"/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4EA710C5-820F-1B53-9A19-AFEADCCAEFF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526" y="6606385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2022 November IEEE 802 Mixed Mode Plenary</a:t>
            </a:r>
          </a:p>
        </p:txBody>
      </p:sp>
    </p:spTree>
    <p:extLst>
      <p:ext uri="{BB962C8B-B14F-4D97-AF65-F5344CB8AC3E}">
        <p14:creationId xmlns:p14="http://schemas.microsoft.com/office/powerpoint/2010/main" val="419337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9806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4625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13461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9907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0328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9078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50536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2634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16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8" y="404816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6" y="404816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5138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/>
          <p:nvPr/>
        </p:nvSpPr>
        <p:spPr>
          <a:xfrm rot="10800000" flipH="1">
            <a:off x="0" y="2248000"/>
            <a:ext cx="12192000" cy="46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4"/>
          <p:cNvSpPr/>
          <p:nvPr/>
        </p:nvSpPr>
        <p:spPr>
          <a:xfrm>
            <a:off x="0" y="2248000"/>
            <a:ext cx="12192000" cy="144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53332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body" idx="2"/>
          </p:nvPr>
        </p:nvSpPr>
        <p:spPr>
          <a:xfrm>
            <a:off x="6259000" y="2558767"/>
            <a:ext cx="53332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438826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/>
          <p:nvPr/>
        </p:nvSpPr>
        <p:spPr>
          <a:xfrm rot="10800000" flipH="1">
            <a:off x="0" y="2248000"/>
            <a:ext cx="12192000" cy="46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5"/>
          <p:cNvSpPr/>
          <p:nvPr/>
        </p:nvSpPr>
        <p:spPr>
          <a:xfrm>
            <a:off x="0" y="2248000"/>
            <a:ext cx="12192000" cy="144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4116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45931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11-22-1710r0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04000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2022 November IEEE 802 Mixed Mode Plenary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ec-22-0203-00-00EC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0583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802info@facetoface-events.co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5ab3e363-ef4b-45fe-b35d-cd88bf622491/websitePage:22085e89-487f-466f-ab24-c64cbd87aad4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03-00-00EC-future-802-plenary-venue-contract-statu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03-00-00EC-future-802-plenary-venue-contract-statu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03-00-00EC-future-802-plenary-venue-contract-status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2/ec-22-0001-12-WCSG-ieee-802wcsc-meeting-venue-manager-report-202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awns@facetoface-events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rick@linespeed.com" TargetMode="External"/><Relationship Id="rId4" Type="http://schemas.openxmlformats.org/officeDocument/2006/relationships/hyperlink" Target="mailto:lisa@facetoface-events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schedule/schedule/show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vent.me/ePrBDG" TargetMode="External"/><Relationship Id="rId5" Type="http://schemas.openxmlformats.org/officeDocument/2006/relationships/hyperlink" Target="https://imat.ieee.org/my-site/home" TargetMode="External"/><Relationship Id="rId4" Type="http://schemas.openxmlformats.org/officeDocument/2006/relationships/hyperlink" Target="https://ieee802.org/802tele_calendar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	1st Vice Chair Report - 2022 November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3180" imgH="2529696" progId="Word.Document.8">
                  <p:embed/>
                </p:oleObj>
              </mc:Choice>
              <mc:Fallback>
                <p:oleObj name="Document" r:id="rId3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b" anchorCtr="0" compatLnSpc="1">
            <a:prstTxWarp prst="textNoShape">
              <a:avLst/>
            </a:prstTxWarp>
            <a:noAutofit/>
          </a:bodyPr>
          <a:lstStyle/>
          <a:p>
            <a:r>
              <a:rPr lang="en"/>
              <a:t>Network Access Information and Support </a:t>
            </a:r>
            <a:endParaRPr/>
          </a:p>
        </p:txBody>
      </p:sp>
      <p:sp>
        <p:nvSpPr>
          <p:cNvPr id="114" name="Google Shape;114;p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 sz="2667" b="1" dirty="0"/>
              <a:t>IEEE 802 Wireless Secure Network Access </a:t>
            </a:r>
            <a:endParaRPr sz="2667" b="1" dirty="0"/>
          </a:p>
          <a:p>
            <a:pPr indent="-440256">
              <a:lnSpc>
                <a:spcPct val="100000"/>
              </a:lnSpc>
              <a:spcBef>
                <a:spcPts val="1333"/>
              </a:spcBef>
              <a:buSzPts val="1600"/>
            </a:pPr>
            <a:r>
              <a:rPr lang="en" sz="2667" dirty="0"/>
              <a:t>Wireless Encryption Protocol:  WPA2/WPA3</a:t>
            </a:r>
            <a:endParaRPr sz="2667" dirty="0"/>
          </a:p>
          <a:p>
            <a:pPr indent="-440256">
              <a:lnSpc>
                <a:spcPct val="100000"/>
              </a:lnSpc>
              <a:buSzPts val="1600"/>
            </a:pPr>
            <a:r>
              <a:rPr lang="en" sz="2667" dirty="0"/>
              <a:t>SSIDS: IEEE802 </a:t>
            </a:r>
            <a:endParaRPr sz="2667" dirty="0"/>
          </a:p>
          <a:p>
            <a:pPr indent="-440256">
              <a:lnSpc>
                <a:spcPct val="100000"/>
              </a:lnSpc>
              <a:buSzPts val="1600"/>
            </a:pPr>
            <a:r>
              <a:rPr lang="en" sz="2667" dirty="0"/>
              <a:t>Password: ieeeieee</a:t>
            </a:r>
            <a:endParaRPr sz="2667" dirty="0"/>
          </a:p>
          <a:p>
            <a:pPr marL="0" indent="0">
              <a:spcBef>
                <a:spcPts val="1333"/>
              </a:spcBef>
              <a:buNone/>
            </a:pPr>
            <a:r>
              <a:rPr lang="en" sz="2667" b="1" dirty="0"/>
              <a:t>Onsite Network Support </a:t>
            </a:r>
            <a:endParaRPr sz="2667" b="1" dirty="0"/>
          </a:p>
          <a:p>
            <a:pPr marL="609585" lvl="1" indent="0">
              <a:spcBef>
                <a:spcPts val="1333"/>
              </a:spcBef>
              <a:buSzPts val="1800"/>
              <a:buNone/>
            </a:pPr>
            <a:r>
              <a:rPr lang="en" sz="2133" dirty="0"/>
              <a:t>The November 2022 IEEE 802 Plenary Session Network Provider is Linespeed. </a:t>
            </a:r>
            <a:endParaRPr sz="2133" dirty="0"/>
          </a:p>
          <a:p>
            <a:pPr marL="609585" lvl="1" indent="0">
              <a:spcBef>
                <a:spcPts val="1333"/>
              </a:spcBef>
              <a:buSzPts val="1800"/>
              <a:buNone/>
            </a:pPr>
            <a:r>
              <a:rPr lang="en" sz="2133" dirty="0"/>
              <a:t>Members of the Linespeed team will be available in Thai Chakraphat 1.</a:t>
            </a:r>
            <a:endParaRPr sz="2133" b="1" dirty="0"/>
          </a:p>
          <a:p>
            <a:pPr indent="0" algn="ctr">
              <a:spcBef>
                <a:spcPts val="1333"/>
              </a:spcBef>
              <a:buNone/>
            </a:pPr>
            <a:endParaRPr dirty="0"/>
          </a:p>
          <a:p>
            <a:pPr marL="0" indent="0" algn="ctr">
              <a:spcBef>
                <a:spcPts val="1333"/>
              </a:spcBef>
              <a:spcAft>
                <a:spcPts val="2133"/>
              </a:spcAft>
              <a:buNone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30CF6-0AAB-8371-3CFD-8D911E622EC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DEB03F-80EC-062D-BB05-9D607E82B9C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‘Tastes of Thailand Street Food’</a:t>
            </a:r>
          </a:p>
          <a:p>
            <a:r>
              <a:rPr lang="en-US"/>
              <a:t>Networking Social</a:t>
            </a:r>
          </a:p>
        </p:txBody>
      </p:sp>
      <p:sp>
        <p:nvSpPr>
          <p:cNvPr id="120" name="Google Shape;120;p9"/>
          <p:cNvSpPr txBox="1">
            <a:spLocks noGrp="1"/>
          </p:cNvSpPr>
          <p:nvPr>
            <p:ph sz="half" idx="1"/>
          </p:nvPr>
        </p:nvSpPr>
        <p:spPr>
          <a:xfrm>
            <a:off x="334432" y="1341438"/>
            <a:ext cx="6371167" cy="4525962"/>
          </a:xfrm>
        </p:spPr>
        <p:txBody>
          <a:bodyPr/>
          <a:lstStyle/>
          <a:p>
            <a:r>
              <a:rPr lang="en-US" sz="2000" dirty="0"/>
              <a:t>WHO</a:t>
            </a:r>
          </a:p>
          <a:p>
            <a:r>
              <a:rPr lang="en-US" sz="2000" dirty="0"/>
              <a:t>Registered In-Person attendees* and their guests*.</a:t>
            </a:r>
          </a:p>
          <a:p>
            <a:r>
              <a:rPr lang="en-US" sz="2000" dirty="0"/>
              <a:t>*Please confirm your planned attendance with the Meeting Planner at the event Registration Desk. </a:t>
            </a:r>
          </a:p>
          <a:p>
            <a:r>
              <a:rPr lang="en-US" sz="2000" dirty="0">
                <a:solidFill>
                  <a:srgbClr val="C00000"/>
                </a:solidFill>
              </a:rPr>
              <a:t>Guest Badges available until 1:30 PM Tuesday.</a:t>
            </a:r>
          </a:p>
          <a:p>
            <a:r>
              <a:rPr lang="en-US" sz="2000" dirty="0"/>
              <a:t>WHEN</a:t>
            </a:r>
          </a:p>
          <a:p>
            <a:r>
              <a:rPr lang="en-US" sz="2000" dirty="0"/>
              <a:t>		Wednesday November 16th , 6:30 PM - 9:00 PM</a:t>
            </a:r>
          </a:p>
          <a:p>
            <a:r>
              <a:rPr lang="en-US" sz="2000" dirty="0"/>
              <a:t>WHERE</a:t>
            </a:r>
          </a:p>
          <a:p>
            <a:r>
              <a:rPr lang="en-US" sz="2000" dirty="0"/>
              <a:t>		Sala Thai – 5th Floor.</a:t>
            </a:r>
          </a:p>
          <a:p>
            <a:r>
              <a:rPr lang="en-US" sz="2000" dirty="0"/>
              <a:t>WHAT</a:t>
            </a:r>
          </a:p>
          <a:p>
            <a:r>
              <a:rPr lang="en-US" sz="2000" dirty="0"/>
              <a:t>		Food, Drinks, Entertainment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21" name="Google Shape;121;p9"/>
          <p:cNvSpPr txBox="1"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pic>
        <p:nvPicPr>
          <p:cNvPr id="122" name="Google Shape;122;p9" descr="Wai.jpe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79352" y="3048000"/>
            <a:ext cx="4280811" cy="301865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9039EA-04B1-E456-80C7-3F56AAC243B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263FA9-AAB2-361F-4994-492E2B81BD6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7af9ea36d7_0_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b" anchorCtr="0" compatLnSpc="1">
            <a:prstTxWarp prst="textNoShape">
              <a:avLst/>
            </a:prstTxWarp>
            <a:noAutofit/>
          </a:bodyPr>
          <a:lstStyle/>
          <a:p>
            <a:r>
              <a:rPr lang="en"/>
              <a:t>Airport Transfers </a:t>
            </a:r>
            <a:endParaRPr/>
          </a:p>
        </p:txBody>
      </p:sp>
      <p:sp>
        <p:nvSpPr>
          <p:cNvPr id="128" name="Google Shape;128;g17af9ea36d7_0_3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Bef>
                <a:spcPts val="1333"/>
              </a:spcBef>
              <a:buNone/>
            </a:pPr>
            <a:r>
              <a:rPr lang="en" sz="2800" dirty="0"/>
              <a:t>Transportation to the BKK Airport can be arranged directly with the Marriott hotel. Please speak with a representative at the front desk should you wish to hire a car to the airport.</a:t>
            </a:r>
            <a:endParaRPr sz="2800" dirty="0"/>
          </a:p>
          <a:p>
            <a:pPr marL="0" indent="0">
              <a:spcBef>
                <a:spcPts val="1333"/>
              </a:spcBef>
              <a:buNone/>
            </a:pPr>
            <a:endParaRPr sz="2667" b="1" dirty="0"/>
          </a:p>
          <a:p>
            <a:pPr marL="0" indent="0">
              <a:spcBef>
                <a:spcPts val="1333"/>
              </a:spcBef>
              <a:buNone/>
            </a:pPr>
            <a:endParaRPr sz="2667" b="1" dirty="0"/>
          </a:p>
          <a:p>
            <a:pPr marL="0" indent="0">
              <a:spcBef>
                <a:spcPts val="1333"/>
              </a:spcBef>
              <a:buNone/>
            </a:pPr>
            <a:endParaRPr sz="2667" dirty="0"/>
          </a:p>
          <a:p>
            <a:pPr indent="0" algn="ctr">
              <a:spcBef>
                <a:spcPts val="1333"/>
              </a:spcBef>
              <a:buNone/>
            </a:pPr>
            <a:endParaRPr sz="2667" dirty="0"/>
          </a:p>
          <a:p>
            <a:pPr marL="0" indent="0" algn="ctr">
              <a:spcBef>
                <a:spcPts val="1333"/>
              </a:spcBef>
              <a:spcAft>
                <a:spcPts val="2133"/>
              </a:spcAft>
              <a:buNone/>
            </a:pPr>
            <a:endParaRPr sz="2667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23F039-A8B6-373D-FC7B-FCB76B583BD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57F6B5-482D-1E00-022A-1F963DF5AA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73958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b" anchorCtr="0" compatLnSpc="1">
            <a:prstTxWarp prst="textNoShape">
              <a:avLst/>
            </a:prstTxWarp>
            <a:noAutofit/>
          </a:bodyPr>
          <a:lstStyle/>
          <a:p>
            <a:r>
              <a:rPr lang="en" dirty="0"/>
              <a:t>Acknowledgement of Support </a:t>
            </a:r>
            <a:endParaRPr dirty="0"/>
          </a:p>
        </p:txBody>
      </p:sp>
      <p:sp>
        <p:nvSpPr>
          <p:cNvPr id="134" name="Google Shape;134;p10"/>
          <p:cNvSpPr txBox="1">
            <a:spLocks noGrp="1"/>
          </p:cNvSpPr>
          <p:nvPr>
            <p:ph idx="1"/>
          </p:nvPr>
        </p:nvSpPr>
        <p:spPr>
          <a:xfrm>
            <a:off x="334433" y="1425386"/>
            <a:ext cx="9800167" cy="444201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2133"/>
              </a:spcBef>
              <a:buNone/>
            </a:pPr>
            <a:r>
              <a:rPr lang="en" dirty="0"/>
              <a:t>On behalf of the </a:t>
            </a:r>
            <a:r>
              <a:rPr lang="en" sz="2800" dirty="0"/>
              <a:t>IEEE 802 Executive Committee, and the Working Groups they represent we would like to take this opportunity to thank the </a:t>
            </a:r>
            <a:endParaRPr sz="2800" dirty="0"/>
          </a:p>
          <a:p>
            <a:pPr marL="0" indent="0" algn="ctr">
              <a:spcBef>
                <a:spcPts val="2133"/>
              </a:spcBef>
              <a:buNone/>
            </a:pPr>
            <a:r>
              <a:rPr lang="en" sz="2800" b="1" dirty="0"/>
              <a:t>Thailand Conventions and Exhibitions Bureau (TCEB) </a:t>
            </a:r>
            <a:endParaRPr sz="2800" b="1" dirty="0"/>
          </a:p>
          <a:p>
            <a:pPr marL="0" indent="0" algn="ctr">
              <a:spcBef>
                <a:spcPts val="2133"/>
              </a:spcBef>
              <a:buNone/>
            </a:pPr>
            <a:r>
              <a:rPr lang="en" sz="2800" dirty="0"/>
              <a:t>for supporting the November 2022 IEEE 802 Plenary Session. </a:t>
            </a:r>
            <a:endParaRPr sz="2800" dirty="0"/>
          </a:p>
          <a:p>
            <a:pPr marL="0" indent="0" algn="ctr">
              <a:spcBef>
                <a:spcPts val="2133"/>
              </a:spcBef>
              <a:spcAft>
                <a:spcPts val="2133"/>
              </a:spcAft>
              <a:buNone/>
            </a:pPr>
            <a:r>
              <a:rPr lang="en" sz="2800" dirty="0"/>
              <a:t>Their support has helped make our session a success. </a:t>
            </a:r>
            <a:endParaRPr sz="2800" dirty="0"/>
          </a:p>
        </p:txBody>
      </p:sp>
      <p:pic>
        <p:nvPicPr>
          <p:cNvPr id="135" name="Google Shape;135;p10" descr="TCEB_logo_ART_v.1.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34600" y="3560214"/>
            <a:ext cx="1870815" cy="18723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6418CC-B70B-377D-39A0-E48722A3025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192D36-4D84-35AF-5B51-2E843B9948F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0F6C5D-191F-88A6-E67D-8317FCF524A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13834" y="1295400"/>
            <a:ext cx="10964333" cy="5227948"/>
          </a:xfrm>
        </p:spPr>
        <p:txBody>
          <a:bodyPr/>
          <a:lstStyle/>
          <a:p>
            <a:pPr marL="152396" indent="0">
              <a:buNone/>
            </a:pPr>
            <a:r>
              <a:rPr lang="en-US" sz="2400" dirty="0"/>
              <a:t>Dear Valued Guest,</a:t>
            </a:r>
          </a:p>
          <a:p>
            <a:pPr marL="152396" indent="0">
              <a:buNone/>
            </a:pPr>
            <a:r>
              <a:rPr lang="en-US" sz="2400" dirty="0"/>
              <a:t>We are looking forward welcoming you in Bangkok Marriott Marquis Queen’s Park.</a:t>
            </a:r>
          </a:p>
          <a:p>
            <a:pPr marL="152396" indent="0">
              <a:buNone/>
            </a:pPr>
            <a:r>
              <a:rPr lang="en-US" sz="2400" dirty="0"/>
              <a:t>Please be advised that during 16th – 20th November the Asia-Pacific Economic Cooperation (APEC) Summit will take place in Bangkok.</a:t>
            </a:r>
          </a:p>
          <a:p>
            <a:pPr marL="152396" indent="0">
              <a:buNone/>
            </a:pPr>
            <a:r>
              <a:rPr lang="en-US" sz="2400" dirty="0"/>
              <a:t>During 12</a:t>
            </a:r>
            <a:r>
              <a:rPr lang="en-US" sz="2400" baseline="30000" dirty="0"/>
              <a:t>th</a:t>
            </a:r>
            <a:r>
              <a:rPr lang="en-US" sz="2400" dirty="0"/>
              <a:t> - 20</a:t>
            </a:r>
            <a:r>
              <a:rPr lang="en-US" sz="2400" baseline="30000" dirty="0"/>
              <a:t>th</a:t>
            </a:r>
            <a:r>
              <a:rPr lang="en-US" sz="2400" dirty="0"/>
              <a:t> November 2022, heightened security measures will be in place across multiple venues in Bangkok.</a:t>
            </a:r>
          </a:p>
          <a:p>
            <a:pPr marL="152396" indent="0">
              <a:buNone/>
            </a:pPr>
            <a:r>
              <a:rPr lang="en-US" sz="2400" dirty="0"/>
              <a:t>To ensure a smooth stay with us, there will be some special guidelines that need to be followed according to The Royal Thai Police as mentioned below:</a:t>
            </a:r>
          </a:p>
          <a:p>
            <a:pPr marL="152396" indent="0">
              <a:buNone/>
            </a:pPr>
            <a:r>
              <a:rPr lang="en-US" sz="2400" dirty="0"/>
              <a:t>From 12</a:t>
            </a:r>
            <a:r>
              <a:rPr lang="en-US" sz="2400" baseline="30000" dirty="0"/>
              <a:t>th</a:t>
            </a:r>
            <a:r>
              <a:rPr lang="en-US" sz="2400" dirty="0"/>
              <a:t>- 20th November 2022:</a:t>
            </a:r>
          </a:p>
          <a:p>
            <a:pPr marL="1600160" lvl="3" indent="-38099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dirty="0"/>
              <a:t>Please carry your passport or Thai National ID card (or a copy of your passport on your mobile phone) with you at all times.</a:t>
            </a:r>
          </a:p>
          <a:p>
            <a:pPr marL="380990" lvl="1" indent="-38099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dirty="0"/>
              <a:t>(Continued next Slide)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AAAB99-86FF-7826-A77E-6902B5F19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8134" y="653489"/>
            <a:ext cx="1290032" cy="1131421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36CD7-0DB9-C00B-E250-07124C3770C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algn="r"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 algn="r">
                <a:spcBef>
                  <a:spcPts val="0"/>
                </a:spcBef>
                <a:spcAft>
                  <a:spcPts val="0"/>
                </a:spcAft>
              </a:pPr>
              <a:t>14</a:t>
            </a:fld>
            <a:endParaRPr lang="e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3A11DA-428F-1454-D7E7-91B9B362717E}"/>
              </a:ext>
            </a:extLst>
          </p:cNvPr>
          <p:cNvSpPr txBox="1"/>
          <p:nvPr/>
        </p:nvSpPr>
        <p:spPr>
          <a:xfrm>
            <a:off x="879835" y="334652"/>
            <a:ext cx="91023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Letter from Simon Bell, General Manager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CA77DB-24DC-DDFE-0F15-75F83F070A7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D39615-AECA-9168-7AEC-B3871462B1C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</p:spTree>
    <p:extLst>
      <p:ext uri="{BB962C8B-B14F-4D97-AF65-F5344CB8AC3E}">
        <p14:creationId xmlns:p14="http://schemas.microsoft.com/office/powerpoint/2010/main" val="820969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A1CCB51-B05C-D758-BA78-D77C443DC711}"/>
              </a:ext>
            </a:extLst>
          </p:cNvPr>
          <p:cNvSpPr txBox="1"/>
          <p:nvPr/>
        </p:nvSpPr>
        <p:spPr>
          <a:xfrm>
            <a:off x="804422" y="1341929"/>
            <a:ext cx="1029406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396"/>
            <a:r>
              <a:rPr lang="en-US" dirty="0">
                <a:solidFill>
                  <a:schemeClr val="tx1"/>
                </a:solidFill>
              </a:rPr>
              <a:t>From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-19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 November 2022:</a:t>
            </a:r>
          </a:p>
          <a:p>
            <a:pPr marL="1600160" lvl="3" indent="-38099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The main entrance at the lobby shall be the only point to enter or exit the hotel</a:t>
            </a:r>
          </a:p>
          <a:p>
            <a:pPr marL="1600160" lvl="3" indent="-38099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Gate Access from </a:t>
            </a:r>
            <a:r>
              <a:rPr lang="en-US" dirty="0" err="1">
                <a:solidFill>
                  <a:schemeClr val="tx1"/>
                </a:solidFill>
              </a:rPr>
              <a:t>Benchasiri</a:t>
            </a:r>
            <a:r>
              <a:rPr lang="en-US" dirty="0">
                <a:solidFill>
                  <a:schemeClr val="tx1"/>
                </a:solidFill>
              </a:rPr>
              <a:t> Park will be closed.</a:t>
            </a:r>
          </a:p>
          <a:p>
            <a:pPr marL="1600160" lvl="3" indent="-38099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Shuttle bus service to Emporium Tower (</a:t>
            </a:r>
            <a:r>
              <a:rPr lang="en-US" dirty="0" err="1">
                <a:solidFill>
                  <a:schemeClr val="tx1"/>
                </a:solidFill>
              </a:rPr>
              <a:t>Phrom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Phong</a:t>
            </a:r>
            <a:r>
              <a:rPr lang="en-US" dirty="0">
                <a:solidFill>
                  <a:schemeClr val="tx1"/>
                </a:solidFill>
              </a:rPr>
              <a:t> BTS station) will be available every 30 minutes from 07.00–22.00 hrs.</a:t>
            </a:r>
          </a:p>
          <a:p>
            <a:pPr marL="152396"/>
            <a:r>
              <a:rPr lang="en-US" dirty="0">
                <a:solidFill>
                  <a:schemeClr val="tx1"/>
                </a:solidFill>
              </a:rPr>
              <a:t>We apologize for the inconvenience, and we hope you will enjoy your stay with us.</a:t>
            </a:r>
          </a:p>
          <a:p>
            <a:pPr marL="152396"/>
            <a:r>
              <a:rPr lang="en-US" dirty="0">
                <a:solidFill>
                  <a:schemeClr val="tx1"/>
                </a:solidFill>
              </a:rPr>
              <a:t>Should you require any further assistance, please feel free to contact us via +66 2 059 5555.</a:t>
            </a:r>
          </a:p>
          <a:p>
            <a:pPr marL="152396"/>
            <a:endParaRPr lang="en-US" dirty="0">
              <a:solidFill>
                <a:schemeClr val="tx1"/>
              </a:solidFill>
            </a:endParaRPr>
          </a:p>
          <a:p>
            <a:pPr marL="152396"/>
            <a:r>
              <a:rPr lang="en-US" dirty="0">
                <a:solidFill>
                  <a:schemeClr val="tx1"/>
                </a:solidFill>
              </a:rPr>
              <a:t>Best Regards,</a:t>
            </a:r>
          </a:p>
          <a:p>
            <a:pPr marL="152396"/>
            <a:r>
              <a:rPr lang="en-US" dirty="0">
                <a:solidFill>
                  <a:schemeClr val="tx1"/>
                </a:solidFill>
              </a:rPr>
              <a:t>Simon Bell</a:t>
            </a:r>
          </a:p>
          <a:p>
            <a:pPr marL="152396"/>
            <a:r>
              <a:rPr lang="en-US" dirty="0">
                <a:solidFill>
                  <a:schemeClr val="tx1"/>
                </a:solidFill>
              </a:rPr>
              <a:t>General Manager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5C2A04-5282-6FD7-3ACB-5A6582B148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1654" y="701411"/>
            <a:ext cx="1147191" cy="1006143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2A54A-DD4B-F71F-602C-89C3190C4BF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algn="r"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 algn="r">
                <a:spcBef>
                  <a:spcPts val="0"/>
                </a:spcBef>
                <a:spcAft>
                  <a:spcPts val="0"/>
                </a:spcAft>
              </a:pPr>
              <a:t>15</a:t>
            </a:fld>
            <a:endParaRPr lang="e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7DD750-C16C-2399-F172-2932B3C39E1A}"/>
              </a:ext>
            </a:extLst>
          </p:cNvPr>
          <p:cNvSpPr txBox="1"/>
          <p:nvPr/>
        </p:nvSpPr>
        <p:spPr>
          <a:xfrm>
            <a:off x="980389" y="351935"/>
            <a:ext cx="3330804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7" dirty="0"/>
              <a:t>Continued from Previous slide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5A7B0B-1290-AE8E-1E72-A1136A291D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D0857E-DFA8-C588-9E1E-5DE2ED5DAC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</p:spTree>
    <p:extLst>
      <p:ext uri="{BB962C8B-B14F-4D97-AF65-F5344CB8AC3E}">
        <p14:creationId xmlns:p14="http://schemas.microsoft.com/office/powerpoint/2010/main" val="1717592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>
            <a:spLocks noGrp="1"/>
          </p:cNvSpPr>
          <p:nvPr>
            <p:ph type="title"/>
          </p:nvPr>
        </p:nvSpPr>
        <p:spPr>
          <a:xfrm>
            <a:off x="929218" y="618833"/>
            <a:ext cx="10449982" cy="113376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b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" sz="2800" dirty="0"/>
              <a:t>Thanks for helping us make this session a success, we look forward to working with you again!</a:t>
            </a:r>
            <a:endParaRPr sz="2800" dirty="0"/>
          </a:p>
        </p:txBody>
      </p:sp>
      <p:sp>
        <p:nvSpPr>
          <p:cNvPr id="141" name="Google Shape;141;p11"/>
          <p:cNvSpPr txBox="1">
            <a:spLocks noGrp="1"/>
          </p:cNvSpPr>
          <p:nvPr>
            <p:ph idx="1"/>
          </p:nvPr>
        </p:nvSpPr>
        <p:spPr>
          <a:xfrm>
            <a:off x="929219" y="1778455"/>
            <a:ext cx="10672592" cy="474617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 sz="2400" dirty="0"/>
              <a:t>The next IEEE 802 Plenary Session will be March 12-17, 2023. </a:t>
            </a:r>
          </a:p>
          <a:p>
            <a:pPr marL="0" indent="0">
              <a:buNone/>
            </a:pPr>
            <a:r>
              <a:rPr lang="en" sz="2400" dirty="0"/>
              <a:t>The session will be a Mixed Mode with In-Person participation at the Hilton Atlanta, in Atlanta Georgia.</a:t>
            </a:r>
          </a:p>
          <a:p>
            <a:pPr marL="0" indent="0">
              <a:buNone/>
            </a:pPr>
            <a:endParaRPr sz="2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" sz="2400" b="1" dirty="0"/>
              <a:t>Session Information and Registration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" sz="2400" b="1" dirty="0"/>
              <a:t>will be available in Mid-December 2022.</a:t>
            </a:r>
          </a:p>
          <a:p>
            <a:pPr marL="0" indent="0" algn="ctr">
              <a:spcBef>
                <a:spcPts val="0"/>
              </a:spcBef>
              <a:buNone/>
            </a:pPr>
            <a:endParaRPr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en" sz="2400" dirty="0"/>
              <a:t>If you have any questions about the current session or the March 2023 IEEE 802 Plenary please contact us:</a:t>
            </a:r>
            <a:endParaRPr sz="2400" dirty="0"/>
          </a:p>
          <a:p>
            <a:pPr marL="0" indent="0">
              <a:spcBef>
                <a:spcPts val="0"/>
              </a:spcBef>
              <a:buNone/>
            </a:pPr>
            <a:r>
              <a:rPr lang="en" sz="2400" dirty="0"/>
              <a:t>Face to Face Events</a:t>
            </a:r>
            <a:endParaRPr sz="2400" dirty="0"/>
          </a:p>
          <a:p>
            <a:pPr marL="0" indent="0">
              <a:spcBef>
                <a:spcPts val="0"/>
              </a:spcBef>
              <a:buNone/>
            </a:pPr>
            <a:r>
              <a:rPr lang="en" sz="2400" dirty="0"/>
              <a:t>IEEE 802 Meeting Planner</a:t>
            </a:r>
            <a:endParaRPr sz="2400" dirty="0"/>
          </a:p>
          <a:p>
            <a:pPr marL="0" indent="0">
              <a:spcBef>
                <a:spcPts val="0"/>
              </a:spcBef>
              <a:buNone/>
            </a:pPr>
            <a:r>
              <a:rPr lang="en" sz="2400" dirty="0"/>
              <a:t>Email: </a:t>
            </a:r>
            <a:r>
              <a:rPr lang="en" sz="2400" u="sng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endParaRPr sz="24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sz="2400" dirty="0"/>
          </a:p>
          <a:p>
            <a:pPr marL="0" indent="0">
              <a:buNone/>
            </a:pPr>
            <a:endParaRPr sz="2400" dirty="0"/>
          </a:p>
          <a:p>
            <a:pPr marL="0" indent="0">
              <a:buNone/>
            </a:pPr>
            <a:r>
              <a:rPr lang="en" sz="2400" dirty="0"/>
              <a:t> </a:t>
            </a:r>
            <a:endParaRPr sz="24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EB863-5945-8E2D-ED14-F21989F1B46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6B566E-EEC9-414D-FBAE-604485D8E8F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B1C6171-599C-4786-8796-0390F6339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Request for information from local 802 Plenary WG Attendees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18415-B2DA-4F0A-9C9E-F457C6690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341437"/>
            <a:ext cx="11125201" cy="5111749"/>
          </a:xfrm>
        </p:spPr>
        <p:txBody>
          <a:bodyPr/>
          <a:lstStyle/>
          <a:p>
            <a:r>
              <a:rPr lang="en-US" sz="2000" dirty="0"/>
              <a:t>We need to try to get an accurate count to prepare for the Breaks and Lunch on Friday.</a:t>
            </a:r>
          </a:p>
          <a:p>
            <a:r>
              <a:rPr lang="en-US" sz="2000" dirty="0"/>
              <a:t>During your WG Opening Plenary, we need to determine how many will be staying to attend the 802 EC Closing Plenary, the 802.11 Closing Plenary and/or the 802.1 " IEC/IEEE 60802" meetings on Friday Nov 15.</a:t>
            </a:r>
          </a:p>
          <a:p>
            <a:endParaRPr lang="en-US" sz="2000" dirty="0"/>
          </a:p>
          <a:p>
            <a:r>
              <a:rPr lang="en-US" sz="2400" b="1" dirty="0">
                <a:solidFill>
                  <a:srgbClr val="C00000"/>
                </a:solidFill>
              </a:rPr>
              <a:t>Please report back to Jon by Monday Nov 14 by 2 pm ET (14:00 ET)</a:t>
            </a:r>
          </a:p>
          <a:p>
            <a:endParaRPr lang="en-US" sz="2000" b="1" dirty="0">
              <a:solidFill>
                <a:srgbClr val="C00000"/>
              </a:solidFill>
            </a:endParaRPr>
          </a:p>
          <a:p>
            <a:r>
              <a:rPr lang="en-US" sz="2000" dirty="0"/>
              <a:t>Questions to Ask:</a:t>
            </a:r>
          </a:p>
          <a:p>
            <a:pPr lvl="1"/>
            <a:r>
              <a:rPr lang="en-US" sz="2000" dirty="0"/>
              <a:t>If you will be at one of the three meetings on Friday ( 802 EC Closing Plenary, the 802.11 Closing Plenary or the 802.1 " IEC/IEEE 60802" meeting ) will you participate (eat/drink) : </a:t>
            </a:r>
          </a:p>
          <a:p>
            <a:pPr lvl="1"/>
            <a:r>
              <a:rPr lang="en-US" sz="2000" dirty="0"/>
              <a:t>With breakfast?</a:t>
            </a:r>
          </a:p>
          <a:p>
            <a:pPr lvl="1"/>
            <a:r>
              <a:rPr lang="en-US" sz="2000" dirty="0"/>
              <a:t>with the AM Break?</a:t>
            </a:r>
          </a:p>
          <a:p>
            <a:pPr lvl="1"/>
            <a:r>
              <a:rPr lang="en-US" sz="2000" dirty="0"/>
              <a:t>with the PM Break?</a:t>
            </a:r>
          </a:p>
          <a:p>
            <a:pPr marL="0" indent="0">
              <a:buNone/>
            </a:pPr>
            <a:r>
              <a:rPr lang="en-US" sz="2000" dirty="0"/>
              <a:t>Please report all three numbers as it will affect our guarantees for F&amp;B expenses for Friday.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AE3C82-F09A-AC8D-C6CF-21F71C8B1B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5B7F-64BF-A310-F87C-7592FD102FF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9A432B-601A-30DB-4FC9-54AACDFF55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281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D2ED-395F-B393-5C17-017B35D4D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Suggested best practice for Mixed-Mode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516C3-34E9-9304-2311-F921019D4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5753"/>
            <a:ext cx="10361084" cy="4538662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One central laptop/computer per meeting connects at head table.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Local speakers queue/speak only at the microphone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Presenters may have the chair (central laptop) share the presentation</a:t>
            </a:r>
          </a:p>
          <a:p>
            <a:pPr marL="457200" lvl="1" indent="0">
              <a:lnSpc>
                <a:spcPct val="90000"/>
              </a:lnSpc>
            </a:pPr>
            <a:r>
              <a:rPr lang="en-US" sz="2400" dirty="0"/>
              <a:t>- </a:t>
            </a:r>
            <a:r>
              <a:rPr lang="en-US" sz="2800" b="1" dirty="0"/>
              <a:t>May Share via Webex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Local attendees when using WebEx </a:t>
            </a:r>
            <a:r>
              <a:rPr lang="en-US" sz="2800" dirty="0">
                <a:solidFill>
                  <a:srgbClr val="FF0000"/>
                </a:solidFill>
              </a:rPr>
              <a:t>SHOULD NOT connect Audio.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Remote Attendee Please Mute when not speaking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5BAD889-C9D8-626B-85E7-EE004EA77AE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7813D-FE5D-7B78-52EB-B3CF7E3513C4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F738B-6EA2-E668-9A88-10287D9D7868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5676902" y="6558296"/>
            <a:ext cx="836082" cy="184666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741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27760-049C-A133-EBE1-40BB642C3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16" y="758604"/>
            <a:ext cx="10361084" cy="531814"/>
          </a:xfrm>
        </p:spPr>
        <p:txBody>
          <a:bodyPr/>
          <a:lstStyle/>
          <a:p>
            <a:r>
              <a:rPr lang="en-US" dirty="0"/>
              <a:t>Successful Hybrid Meeting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90626-9A0C-3B6F-36EB-8F8AF4E38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16" y="1536638"/>
            <a:ext cx="10361084" cy="4756252"/>
          </a:xfrm>
        </p:spPr>
        <p:txBody>
          <a:bodyPr/>
          <a:lstStyle/>
          <a:p>
            <a:r>
              <a:rPr lang="en-US" sz="2000" dirty="0"/>
              <a:t>In-room Attendees: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 Webex choose connect without audio before you join</a:t>
            </a:r>
          </a:p>
          <a:p>
            <a:pPr lvl="1">
              <a:spcBef>
                <a:spcPts val="0"/>
              </a:spcBef>
            </a:pPr>
            <a:r>
              <a:rPr lang="en-US" dirty="0"/>
              <a:t>Use the Webex queue to indicate you want to speak</a:t>
            </a:r>
          </a:p>
          <a:p>
            <a:pPr lvl="1">
              <a:spcBef>
                <a:spcPts val="0"/>
              </a:spcBef>
            </a:pPr>
            <a:r>
              <a:rPr lang="en-US" dirty="0"/>
              <a:t>Wait to hold the microphone to make a comment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Repeat any questions that are inadvertently asked away from the microphone</a:t>
            </a:r>
          </a:p>
          <a:p>
            <a:endParaRPr lang="en-US" sz="2000" dirty="0"/>
          </a:p>
          <a:p>
            <a:r>
              <a:rPr lang="en-US" sz="2000" dirty="0"/>
              <a:t>Remote Attendees:</a:t>
            </a:r>
          </a:p>
          <a:p>
            <a:pPr lvl="1">
              <a:spcBef>
                <a:spcPts val="0"/>
              </a:spcBef>
            </a:pPr>
            <a:r>
              <a:rPr lang="en-US" dirty="0"/>
              <a:t>Join Webex and set Webex audio as ‘music’</a:t>
            </a:r>
          </a:p>
          <a:p>
            <a:pPr lvl="1">
              <a:spcBef>
                <a:spcPts val="0"/>
              </a:spcBef>
            </a:pPr>
            <a:r>
              <a:rPr lang="en-US" dirty="0"/>
              <a:t>Use the Webex queue to indicate you want to speak</a:t>
            </a:r>
          </a:p>
          <a:p>
            <a:pPr lvl="1">
              <a:spcBef>
                <a:spcPts val="0"/>
              </a:spcBef>
            </a:pPr>
            <a:r>
              <a:rPr lang="en-US" dirty="0"/>
              <a:t>Wait to be called on to speak</a:t>
            </a:r>
          </a:p>
          <a:p>
            <a:r>
              <a:rPr lang="en-US" sz="2000" dirty="0"/>
              <a:t>Host:</a:t>
            </a:r>
          </a:p>
          <a:p>
            <a:pPr lvl="1">
              <a:spcBef>
                <a:spcPts val="0"/>
              </a:spcBef>
            </a:pPr>
            <a:r>
              <a:rPr lang="en-US" b="0" dirty="0"/>
              <a:t>Disable Video for participants</a:t>
            </a:r>
          </a:p>
          <a:p>
            <a:pPr lvl="1">
              <a:spcBef>
                <a:spcPts val="0"/>
              </a:spcBef>
            </a:pPr>
            <a:r>
              <a:rPr lang="en-US" b="0" dirty="0"/>
              <a:t>Set up participants to mute on entry</a:t>
            </a:r>
          </a:p>
          <a:p>
            <a:pPr lvl="1">
              <a:spcBef>
                <a:spcPts val="0"/>
              </a:spcBef>
            </a:pPr>
            <a:r>
              <a:rPr lang="en-US" b="0" dirty="0"/>
              <a:t>Set up </a:t>
            </a:r>
            <a:r>
              <a:rPr lang="en-US" dirty="0"/>
              <a:t>Audio Options: </a:t>
            </a:r>
            <a:r>
              <a:rPr lang="en-US" b="0" dirty="0"/>
              <a:t>Microphone -&gt; Shure,  Speaker -&gt; NP-M3000,  Smart Audio -&gt; Music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5DFC4-A801-A2CF-CE2C-0D651BF9615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7C5E9-A1F7-CE76-0518-FE1E9DBE9EA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8D66A-1E14-E869-B551-707E6E0BE1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3233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sz="2000" dirty="0"/>
              <a:t>Agenda Items for 1st Vice Chair – </a:t>
            </a:r>
          </a:p>
          <a:p>
            <a:r>
              <a:rPr lang="en-GB" sz="2000" dirty="0"/>
              <a:t>Monday November 14</a:t>
            </a:r>
            <a:r>
              <a:rPr lang="en-GB" sz="2000" baseline="30000" dirty="0"/>
              <a:t>th</a:t>
            </a:r>
            <a:r>
              <a:rPr lang="en-GB" sz="2000" dirty="0"/>
              <a:t> :</a:t>
            </a:r>
          </a:p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M3.4		II	Meeting room locations</a:t>
            </a:r>
          </a:p>
          <a:p>
            <a:r>
              <a:rPr lang="en-GB" sz="2000" b="0" dirty="0"/>
              <a:t>	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M3.7		II	Local File Server Access</a:t>
            </a:r>
          </a:p>
          <a:p>
            <a:r>
              <a:rPr lang="en-GB" sz="2000" b="0" dirty="0"/>
              <a:t>	M3.8		II	Breakfast, breaks, Social logistics</a:t>
            </a:r>
          </a:p>
          <a:p>
            <a:r>
              <a:rPr lang="en-GB" sz="2000" b="0" dirty="0"/>
              <a:t>	</a:t>
            </a:r>
          </a:p>
          <a:p>
            <a:r>
              <a:rPr lang="en-GB" sz="2000" dirty="0"/>
              <a:t>Friday November 17:</a:t>
            </a:r>
          </a:p>
          <a:p>
            <a:pPr lvl="1"/>
            <a:r>
              <a:rPr lang="en-US" sz="1800" dirty="0"/>
              <a:t>F3.1.2	DT	WG Straw Poll</a:t>
            </a:r>
          </a:p>
          <a:p>
            <a:pPr lvl="1"/>
            <a:r>
              <a:rPr lang="en-US" sz="1800" dirty="0"/>
              <a:t>F3.1.3	DT	Future venues Insight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368f2b5254_0_4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Network Access</a:t>
            </a:r>
            <a:endParaRPr dirty="0"/>
          </a:p>
        </p:txBody>
      </p:sp>
      <p:sp>
        <p:nvSpPr>
          <p:cNvPr id="121" name="Google Shape;121;g1368f2b5254_0_40"/>
          <p:cNvSpPr txBox="1">
            <a:spLocks noGrp="1"/>
          </p:cNvSpPr>
          <p:nvPr>
            <p:ph idx="1"/>
          </p:nvPr>
        </p:nvSpPr>
        <p:spPr>
          <a:xfrm>
            <a:off x="914401" y="1524001"/>
            <a:ext cx="10361084" cy="4570414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dirty="0">
                <a:highlight>
                  <a:srgbClr val="FFFFFF"/>
                </a:highlight>
              </a:rPr>
              <a:t>The IEEE 802 Plenary session secure network can be accessed using the following information.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2400" b="1" dirty="0">
                <a:highlight>
                  <a:srgbClr val="FFFFFF"/>
                </a:highlight>
              </a:rPr>
              <a:t>Wireless Encryption Protocol:</a:t>
            </a:r>
            <a:r>
              <a:rPr lang="en-US" sz="2400" dirty="0">
                <a:highlight>
                  <a:srgbClr val="FFFFFF"/>
                </a:highlight>
              </a:rPr>
              <a:t> </a:t>
            </a:r>
            <a:r>
              <a:rPr lang="en-US" sz="2400" dirty="0"/>
              <a:t>WPA2/WPA3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2400" b="1" dirty="0">
                <a:highlight>
                  <a:srgbClr val="FFFFFF"/>
                </a:highlight>
              </a:rPr>
              <a:t>SSID: </a:t>
            </a:r>
            <a:r>
              <a:rPr lang="en-US" sz="2400" dirty="0">
                <a:highlight>
                  <a:srgbClr val="FFFFFF"/>
                </a:highlight>
              </a:rPr>
              <a:t>IEEE802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2400" b="1" dirty="0">
                <a:highlight>
                  <a:srgbClr val="FFFFFF"/>
                </a:highlight>
              </a:rPr>
              <a:t>Password:</a:t>
            </a:r>
            <a:r>
              <a:rPr lang="en-US" sz="2400" dirty="0">
                <a:highlight>
                  <a:srgbClr val="FFFFFF"/>
                </a:highlight>
              </a:rPr>
              <a:t> </a:t>
            </a:r>
            <a:r>
              <a:rPr lang="en-US" sz="2400" dirty="0" err="1">
                <a:highlight>
                  <a:srgbClr val="FFFFFF"/>
                </a:highlight>
              </a:rPr>
              <a:t>ieeeieee</a:t>
            </a:r>
            <a:endParaRPr lang="en-US" sz="2400" dirty="0">
              <a:highlight>
                <a:srgbClr val="FFFFFF"/>
              </a:highlight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n-US" dirty="0">
              <a:highlight>
                <a:srgbClr val="FFFFFF"/>
              </a:highlight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effectLst/>
              </a:rPr>
              <a:t>Linespeed</a:t>
            </a:r>
            <a:r>
              <a:rPr lang="en-US" b="1" dirty="0">
                <a:effectLst/>
              </a:rPr>
              <a:t> landing page</a:t>
            </a:r>
            <a:r>
              <a:rPr lang="en-US" dirty="0">
                <a:effectLst/>
              </a:rPr>
              <a:t>….         </a:t>
            </a:r>
            <a:r>
              <a:rPr lang="en-US" dirty="0">
                <a:solidFill>
                  <a:schemeClr val="accent6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ieee802.linespeed.io</a:t>
            </a:r>
            <a:r>
              <a:rPr lang="en-US" dirty="0">
                <a:solidFill>
                  <a:schemeClr val="accent6"/>
                </a:solidFill>
                <a:effectLst/>
              </a:rPr>
              <a:t> 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highlight>
                <a:srgbClr val="FFFFFF"/>
              </a:highlight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b="1" dirty="0">
                <a:highlight>
                  <a:srgbClr val="FFFFFF"/>
                </a:highlight>
              </a:rPr>
              <a:t>NETWORK SUPPORT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dirty="0">
                <a:highlight>
                  <a:srgbClr val="FFFFFF"/>
                </a:highlight>
              </a:rPr>
              <a:t>IEEE 802 Network provider </a:t>
            </a:r>
            <a:r>
              <a:rPr lang="en-US" dirty="0" err="1">
                <a:highlight>
                  <a:srgbClr val="FFFFFF"/>
                </a:highlight>
              </a:rPr>
              <a:t>Linespeed</a:t>
            </a:r>
            <a:r>
              <a:rPr lang="en-US" dirty="0">
                <a:highlight>
                  <a:srgbClr val="FFFFFF"/>
                </a:highlight>
              </a:rPr>
              <a:t> will be onsite to support In-Person participation. If you require assistance accessing the network, please stop by the event information desk in the Ballroom Foyer.</a:t>
            </a:r>
          </a:p>
          <a:p>
            <a:pPr marL="0" indent="0">
              <a:lnSpc>
                <a:spcPct val="90000"/>
              </a:lnSpc>
              <a:spcBef>
                <a:spcPts val="203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26" name="Date Placeholder 3">
            <a:extLst>
              <a:ext uri="{FF2B5EF4-FFF2-40B4-BE49-F238E27FC236}">
                <a16:creationId xmlns:a16="http://schemas.microsoft.com/office/drawing/2014/main" id="{38683132-367C-1204-382F-6206F1D5575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November 2022</a:t>
            </a:r>
            <a:endParaRPr lang="en-GB"/>
          </a:p>
        </p:txBody>
      </p:sp>
      <p:sp>
        <p:nvSpPr>
          <p:cNvPr id="128" name="Footer Placeholder 4">
            <a:extLst>
              <a:ext uri="{FF2B5EF4-FFF2-40B4-BE49-F238E27FC236}">
                <a16:creationId xmlns:a16="http://schemas.microsoft.com/office/drawing/2014/main" id="{CC9F4E96-C2FD-FBC4-E347-99A67385953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30" name="Slide Number Placeholder 5">
            <a:extLst>
              <a:ext uri="{FF2B5EF4-FFF2-40B4-BE49-F238E27FC236}">
                <a16:creationId xmlns:a16="http://schemas.microsoft.com/office/drawing/2014/main" id="{BC7D8531-82AD-BCB2-6B57-B380E2B8D63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20</a:t>
            </a:fld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7757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M3.6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59" y="1517653"/>
            <a:ext cx="10460566" cy="49577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</a:t>
            </a:r>
            <a:r>
              <a:rPr lang="en-GB" dirty="0">
                <a:solidFill>
                  <a:schemeClr val="tx1"/>
                </a:solidFill>
              </a:rPr>
              <a:t>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2">
              <a:lnSpc>
                <a:spcPct val="90000"/>
              </a:lnSpc>
            </a:pP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368f2b5254_0_5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Health &amp; Safety</a:t>
            </a:r>
            <a:endParaRPr dirty="0"/>
          </a:p>
        </p:txBody>
      </p:sp>
      <p:sp>
        <p:nvSpPr>
          <p:cNvPr id="133" name="Google Shape;133;g1368f2b5254_0_52"/>
          <p:cNvSpPr txBox="1">
            <a:spLocks noGrp="1"/>
          </p:cNvSpPr>
          <p:nvPr>
            <p:ph idx="1"/>
          </p:nvPr>
        </p:nvSpPr>
        <p:spPr>
          <a:xfrm>
            <a:off x="914401" y="1374777"/>
            <a:ext cx="10361084" cy="4719638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>
                <a:highlight>
                  <a:srgbClr val="FFFFFF"/>
                </a:highlight>
              </a:rPr>
              <a:t>The health and safety of all attendees is a concern. To ensure the well-being of all event participants, we have assembled guidelines to provide a safe and enjoyable experience.</a:t>
            </a:r>
            <a:endParaRPr lang="en-US" b="1" dirty="0"/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endParaRPr lang="en-US" b="1" dirty="0"/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r>
              <a:rPr lang="en-US" b="1" dirty="0"/>
              <a:t>Health &amp; Safety Guidelines and Comprehensive Listing of Nearby Services Online at </a:t>
            </a:r>
            <a:r>
              <a:rPr lang="en-US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https://web.cvent.com/event/5ab3e363-ef4b-45fe-b35d-cd88bf622491/websitePage:22085e89-487f-466f-ab24-c64cbd87aad4</a:t>
            </a:r>
            <a:r>
              <a:rPr lang="en-US" u="sng" dirty="0">
                <a:solidFill>
                  <a:schemeClr val="accent6"/>
                </a:solidFill>
              </a:rPr>
              <a:t> </a:t>
            </a:r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endParaRPr lang="en-US" u="sng" dirty="0"/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/>
              <a:t>Please be courteous and mindful of others.</a:t>
            </a:r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/>
              <a:t>Wash Hands often.</a:t>
            </a:r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38" name="Date Placeholder 3">
            <a:extLst>
              <a:ext uri="{FF2B5EF4-FFF2-40B4-BE49-F238E27FC236}">
                <a16:creationId xmlns:a16="http://schemas.microsoft.com/office/drawing/2014/main" id="{99F42A1D-187A-103C-BA3E-D48DFB3A51D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November 2022</a:t>
            </a:r>
            <a:endParaRPr lang="en-GB"/>
          </a:p>
        </p:txBody>
      </p:sp>
      <p:sp>
        <p:nvSpPr>
          <p:cNvPr id="140" name="Footer Placeholder 4">
            <a:extLst>
              <a:ext uri="{FF2B5EF4-FFF2-40B4-BE49-F238E27FC236}">
                <a16:creationId xmlns:a16="http://schemas.microsoft.com/office/drawing/2014/main" id="{6D58A8BD-AA0A-09AA-1B6B-E1BD6CAB8C2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42" name="Slide Number Placeholder 5">
            <a:extLst>
              <a:ext uri="{FF2B5EF4-FFF2-40B4-BE49-F238E27FC236}">
                <a16:creationId xmlns:a16="http://schemas.microsoft.com/office/drawing/2014/main" id="{3753CBFF-4FD8-DCA0-818F-CA9775D3623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22</a:t>
            </a:fld>
            <a:endParaRPr lang="en-GB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altLang="en-US" dirty="0"/>
              <a:t>Future 802 Plenary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46176"/>
            <a:ext cx="10591799" cy="5329238"/>
          </a:xfrm>
        </p:spPr>
        <p:txBody>
          <a:bodyPr/>
          <a:lstStyle/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Vancouver, Vancouver, Canada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TBC - 2025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–</a:t>
            </a:r>
          </a:p>
          <a:p>
            <a:r>
              <a:rPr lang="en-US" sz="1600" dirty="0">
                <a:highlight>
                  <a:srgbClr val="33CCFF"/>
                </a:highlight>
              </a:rPr>
              <a:t>TBC - 2026 March 8-13 - Hyatt Regency Chicago, Chicago, IL, United States (March 2024) (Rebook for Denver)</a:t>
            </a:r>
          </a:p>
          <a:p>
            <a:r>
              <a:rPr lang="en-US" sz="1600" dirty="0">
                <a:highlight>
                  <a:srgbClr val="2FB1DF"/>
                </a:highlight>
              </a:rPr>
              <a:t>TBC - 2026 – July 12-17 – Sheraton Le Centre Montreal, Montreal, Quebec, Canada (July 2022 penalty offset)</a:t>
            </a:r>
          </a:p>
          <a:p>
            <a:r>
              <a:rPr lang="en-US" sz="1600" dirty="0"/>
              <a:t>2027 – Nov 14-19 – Hawaiian Village, Oahu, Hawaii, United States</a:t>
            </a:r>
          </a:p>
          <a:p>
            <a:endParaRPr lang="en-US" sz="1600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https://mentor.ieee.org/802-ec/dcn/22/ec-22-0003-00-00EC-future-802-plenary-venue-contract-status.xlsx</a:t>
            </a:r>
            <a:endParaRPr lang="en-US" sz="1600" dirty="0">
              <a:solidFill>
                <a:schemeClr val="accent2"/>
              </a:solidFill>
            </a:endParaRPr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329E6-42D5-1046-E3E3-13F6285E18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48F09-CAFB-4C2B-27E3-4E3CDC30B8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AAAB1-1CFB-17F2-7CA8-3259DC61F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6953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86934" y="1676400"/>
            <a:ext cx="9616018" cy="1362075"/>
          </a:xfrm>
        </p:spPr>
        <p:txBody>
          <a:bodyPr/>
          <a:lstStyle/>
          <a:p>
            <a:pPr algn="ctr"/>
            <a:r>
              <a:rPr lang="en-US" sz="3600" dirty="0"/>
              <a:t>Friday, November 17, 2022</a:t>
            </a:r>
            <a:br>
              <a:rPr lang="en-US" sz="3600" dirty="0"/>
            </a:br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	DT		Straw Poll regarding meetings</a:t>
            </a:r>
          </a:p>
          <a:p>
            <a:r>
              <a:rPr lang="en-US" dirty="0"/>
              <a:t>3.1.3	DT		Future venues status and discussion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4D8E6-7A92-9C8D-6833-5B40111CF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Return to This Venue: </a:t>
            </a:r>
            <a:br>
              <a:rPr lang="en-US" dirty="0"/>
            </a:br>
            <a:r>
              <a:rPr lang="en-US" dirty="0"/>
              <a:t>(Bangkok Marriot Marquis Queen’s Park)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21C23-33DA-1DC8-9B35-96B79CF73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573585"/>
          </a:xfrm>
        </p:spPr>
        <p:txBody>
          <a:bodyPr/>
          <a:lstStyle/>
          <a:p>
            <a:r>
              <a:rPr lang="en-US" sz="2000" dirty="0"/>
              <a:t>1. How many people would like to come back to this venue? </a:t>
            </a:r>
          </a:p>
          <a:p>
            <a:pPr lvl="1"/>
            <a:r>
              <a:rPr lang="en-US" dirty="0"/>
              <a:t>Yes –</a:t>
            </a:r>
          </a:p>
          <a:p>
            <a:pPr lvl="1"/>
            <a:r>
              <a:rPr lang="en-US" dirty="0"/>
              <a:t>No – </a:t>
            </a:r>
          </a:p>
          <a:p>
            <a:pPr lvl="1"/>
            <a:r>
              <a:rPr lang="en-US" dirty="0"/>
              <a:t>N/A – </a:t>
            </a:r>
          </a:p>
          <a:p>
            <a:r>
              <a:rPr lang="en-US" dirty="0"/>
              <a:t>2. Did you go to the social?</a:t>
            </a:r>
          </a:p>
          <a:p>
            <a:pPr lvl="1"/>
            <a:r>
              <a:rPr lang="en-US" dirty="0"/>
              <a:t>Yes – </a:t>
            </a:r>
          </a:p>
          <a:p>
            <a:pPr lvl="1"/>
            <a:r>
              <a:rPr lang="en-US" dirty="0"/>
              <a:t>No –</a:t>
            </a:r>
          </a:p>
          <a:p>
            <a:pPr lvl="1"/>
            <a:r>
              <a:rPr lang="en-US" dirty="0"/>
              <a:t>N/A -</a:t>
            </a:r>
          </a:p>
          <a:p>
            <a:r>
              <a:rPr lang="en-US" sz="2000" dirty="0"/>
              <a:t>3. If you attended the Social, did you like the social?</a:t>
            </a:r>
          </a:p>
          <a:p>
            <a:pPr lvl="1"/>
            <a:r>
              <a:rPr lang="en-US" sz="1800" dirty="0"/>
              <a:t>Yes – </a:t>
            </a:r>
          </a:p>
          <a:p>
            <a:pPr lvl="1"/>
            <a:r>
              <a:rPr lang="en-US" sz="1800" dirty="0"/>
              <a:t>No – </a:t>
            </a:r>
          </a:p>
          <a:p>
            <a:pPr lvl="1"/>
            <a:r>
              <a:rPr lang="en-US" sz="1800" dirty="0"/>
              <a:t>N./A - 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BEE8D-7673-B9F3-0D94-8146821254E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13E1F-6E2E-38C5-5255-C4D4BB236C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C54C5-D39A-184E-7290-CE76A14CF9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2230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/>
              <a:t>Future Interim Venue Status – Sept 11, 2022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0000"/>
                </a:highlight>
              </a:rPr>
              <a:t>2023-01 (15-20) Baltimore, MD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>
                <a:highlight>
                  <a:srgbClr val="00FFFF"/>
                </a:highlight>
              </a:rPr>
              <a:t>2023-05  (14-19) Hilton Orlando Lake Buena Vista</a:t>
            </a:r>
            <a:endParaRPr lang="en-GB" sz="2000" dirty="0">
              <a:highlight>
                <a:srgbClr val="00FFFF"/>
              </a:highlight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(10-15) Atlanta – Buckhead, GA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2024-01 (14-19) Panama (Rebooked from Jan 2022)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2024-05 (12-17) Warsaw, Poland – (R</a:t>
            </a:r>
            <a:r>
              <a:rPr lang="en-GB" sz="2000" dirty="0">
                <a:highlight>
                  <a:srgbClr val="FFFF00"/>
                </a:highlight>
              </a:rPr>
              <a:t>ebook from 2002)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(8-13)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2025-09 (14-19) </a:t>
            </a:r>
            <a:r>
              <a:rPr lang="en-US" dirty="0"/>
              <a:t>Waikoloa, HI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2026-09 (13-18) Waikoloa, HI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26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6B1E07-1378-480A-858D-3AD03452127F}"/>
              </a:ext>
            </a:extLst>
          </p:cNvPr>
          <p:cNvSpPr txBox="1"/>
          <p:nvPr/>
        </p:nvSpPr>
        <p:spPr>
          <a:xfrm>
            <a:off x="7142132" y="5263417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Meeting Planner:</a:t>
            </a:r>
          </a:p>
          <a:p>
            <a:r>
              <a:rPr lang="en-US" sz="1600" dirty="0">
                <a:solidFill>
                  <a:schemeClr val="tx1"/>
                </a:solidFill>
              </a:rPr>
              <a:t>Starred Venues :MTG Events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Dotted Venues: Face to Face Events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altLang="en-US" dirty="0"/>
              <a:t>Future 802 Plenary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46176"/>
            <a:ext cx="10591799" cy="5329238"/>
          </a:xfrm>
        </p:spPr>
        <p:txBody>
          <a:bodyPr/>
          <a:lstStyle/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Vancouver, Vancouver, Canada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TBC - 2025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–</a:t>
            </a:r>
          </a:p>
          <a:p>
            <a:r>
              <a:rPr lang="en-US" sz="1600" dirty="0">
                <a:highlight>
                  <a:srgbClr val="33CCFF"/>
                </a:highlight>
              </a:rPr>
              <a:t>TBC - 2026 March 8-13 - Hyatt Regency Chicago, Chicago, IL, United States (March 2024) (Rebook for Denver)</a:t>
            </a:r>
          </a:p>
          <a:p>
            <a:r>
              <a:rPr lang="en-US" sz="1600" dirty="0">
                <a:highlight>
                  <a:srgbClr val="2FB1DF"/>
                </a:highlight>
              </a:rPr>
              <a:t>TBC - 2026 – July 12-17 – Sheraton Le Centre Montreal, Montreal, Quebec, Canada (July 2022 penalty offset)</a:t>
            </a:r>
          </a:p>
          <a:p>
            <a:r>
              <a:rPr lang="en-US" sz="1600" dirty="0"/>
              <a:t>2027 – Nov 14-19 – Hawaiian Village, Oahu, Hawaii, United States</a:t>
            </a:r>
          </a:p>
          <a:p>
            <a:endParaRPr lang="en-US" sz="1600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https://mentor.ieee.org/802-ec/dcn/22/ec-22-0003-00-00EC-future-802-plenary-venue-contract-status.xlsx</a:t>
            </a:r>
            <a:endParaRPr lang="en-US" sz="1600" dirty="0">
              <a:solidFill>
                <a:schemeClr val="accent2"/>
              </a:solidFill>
            </a:endParaRPr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329E6-42D5-1046-E3E3-13F6285E18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48F09-CAFB-4C2B-27E3-4E3CDC30B8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AAAB1-1CFB-17F2-7CA8-3259DC61F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4881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1. Plenary Meeting Status File: 802 EC-22/0003r0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https://mentor.ieee.org/802-ec/dcn/22/ec-22-0003-00-00EC-future-802-plenary-venue-contract-status.xlsx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endParaRPr lang="en-GB" dirty="0"/>
          </a:p>
          <a:p>
            <a:r>
              <a:rPr lang="en-US" dirty="0"/>
              <a:t>2. IEEE 802WCSC Meeting Venue Manager Report: 802 EC-22/0001r12</a:t>
            </a:r>
          </a:p>
          <a:p>
            <a:pPr lvl="1"/>
            <a:r>
              <a:rPr lang="en-GB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https://mentor.ieee.org/802-ec/dcn/22/ec-22-0001-12-WCSG-ieee-802wcsc-meeting-venue-manager-report-2022.pptx</a:t>
            </a:r>
            <a:r>
              <a:rPr lang="en-GB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28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997" y="1565275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Monday, July 11</a:t>
            </a:r>
            <a:r>
              <a:rPr lang="en-US" baseline="30000" dirty="0"/>
              <a:t>th</a:t>
            </a:r>
            <a:r>
              <a:rPr lang="en-US" dirty="0"/>
              <a:t>, 2022 </a:t>
            </a:r>
            <a:br>
              <a:rPr lang="en-US" dirty="0"/>
            </a:br>
            <a:r>
              <a:rPr lang="en-US" dirty="0"/>
              <a:t>802.11 WG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3510" y="3886200"/>
            <a:ext cx="10363200" cy="2438400"/>
          </a:xfrm>
        </p:spPr>
        <p:txBody>
          <a:bodyPr/>
          <a:lstStyle/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M3.4		II	Meeting room locations</a:t>
            </a:r>
          </a:p>
          <a:p>
            <a:r>
              <a:rPr lang="en-GB" sz="2000" b="0" dirty="0"/>
              <a:t>	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M3.7		II	Local File Server Access</a:t>
            </a:r>
          </a:p>
          <a:p>
            <a:r>
              <a:rPr lang="en-GB" sz="2000" b="0" dirty="0"/>
              <a:t>	M3.8		II	Breakfast, breaks, Social logistics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"/>
          <p:cNvSpPr txBox="1">
            <a:spLocks noGrp="1"/>
          </p:cNvSpPr>
          <p:nvPr>
            <p:ph type="title"/>
          </p:nvPr>
        </p:nvSpPr>
        <p:spPr>
          <a:xfrm>
            <a:off x="1331384" y="2040031"/>
            <a:ext cx="10363200" cy="1362075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600" dirty="0"/>
              <a:t>November 2022 IEEE 802 Plenary Session</a:t>
            </a:r>
          </a:p>
        </p:txBody>
      </p:sp>
      <p:sp>
        <p:nvSpPr>
          <p:cNvPr id="68" name="Google Shape;68;p1"/>
          <p:cNvSpPr txBox="1">
            <a:spLocks noGrp="1"/>
          </p:cNvSpPr>
          <p:nvPr>
            <p:ph type="body" idx="1"/>
          </p:nvPr>
        </p:nvSpPr>
        <p:spPr>
          <a:xfrm>
            <a:off x="1331384" y="3762615"/>
            <a:ext cx="10363200" cy="522287"/>
          </a:xfrm>
        </p:spPr>
        <p:txBody>
          <a:bodyPr wrap="square" anchor="t">
            <a:normAutofit/>
          </a:bodyPr>
          <a:lstStyle/>
          <a:p>
            <a:pPr algn="ctr"/>
            <a:r>
              <a:rPr lang="en-US" dirty="0"/>
              <a:t>Event Summary and </a:t>
            </a:r>
            <a:r>
              <a:rPr lang="en-US" sz="2400" dirty="0"/>
              <a:t>Important</a:t>
            </a:r>
            <a:r>
              <a:rPr lang="en-US" dirty="0"/>
              <a:t> Information</a:t>
            </a:r>
          </a:p>
        </p:txBody>
      </p:sp>
      <p:sp>
        <p:nvSpPr>
          <p:cNvPr id="74" name="Date Placeholder 4">
            <a:extLst>
              <a:ext uri="{FF2B5EF4-FFF2-40B4-BE49-F238E27FC236}">
                <a16:creationId xmlns:a16="http://schemas.microsoft.com/office/drawing/2014/main" id="{FAC39BBA-22F5-668D-86CF-FB5E2B83316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November 2022</a:t>
            </a:r>
            <a:endParaRPr lang="en-GB"/>
          </a:p>
        </p:txBody>
      </p:sp>
      <p:sp>
        <p:nvSpPr>
          <p:cNvPr id="76" name="Footer Placeholder 5">
            <a:extLst>
              <a:ext uri="{FF2B5EF4-FFF2-40B4-BE49-F238E27FC236}">
                <a16:creationId xmlns:a16="http://schemas.microsoft.com/office/drawing/2014/main" id="{18939FF5-24C0-2962-C6A8-46BA4F4B9F6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78" name="Slide Number Placeholder 6">
            <a:extLst>
              <a:ext uri="{FF2B5EF4-FFF2-40B4-BE49-F238E27FC236}">
                <a16:creationId xmlns:a16="http://schemas.microsoft.com/office/drawing/2014/main" id="{0FA25ED7-7F09-C898-E0BD-A06616C93E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1CD163DD-D5E7-41DA-95F2-71530C24F8C3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Meeting Planner and Network Contacts</a:t>
            </a:r>
          </a:p>
        </p:txBody>
      </p:sp>
      <p:sp>
        <p:nvSpPr>
          <p:cNvPr id="75" name="Google Shape;75;p2"/>
          <p:cNvSpPr txBox="1">
            <a:spLocks noGrp="1"/>
          </p:cNvSpPr>
          <p:nvPr>
            <p:ph sz="half" idx="1"/>
          </p:nvPr>
        </p:nvSpPr>
        <p:spPr>
          <a:xfrm>
            <a:off x="914400" y="1724121"/>
            <a:ext cx="5181599" cy="4113213"/>
          </a:xfrm>
        </p:spPr>
        <p:txBody>
          <a:bodyPr/>
          <a:lstStyle/>
          <a:p>
            <a:r>
              <a:rPr lang="en-US" sz="2400" dirty="0"/>
              <a:t>Meeting Planner: Face to Face Events</a:t>
            </a:r>
          </a:p>
          <a:p>
            <a:r>
              <a:rPr lang="en-US" sz="2400" dirty="0"/>
              <a:t>Dawn Slykhouse </a:t>
            </a:r>
          </a:p>
          <a:p>
            <a:r>
              <a:rPr lang="en-US" sz="2400" dirty="0"/>
              <a:t>Mobile: +1 (408) 594-1342</a:t>
            </a:r>
          </a:p>
          <a:p>
            <a:r>
              <a:rPr lang="en-US" sz="2400" dirty="0"/>
              <a:t>Email: </a:t>
            </a:r>
            <a:r>
              <a:rPr lang="en-US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dawns@facetoface-events.com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Lisa Ronmark</a:t>
            </a:r>
          </a:p>
          <a:p>
            <a:r>
              <a:rPr lang="en-US" sz="2400" dirty="0"/>
              <a:t>Mobile: +1 (604) 316-4947</a:t>
            </a:r>
          </a:p>
          <a:p>
            <a:r>
              <a:rPr lang="en-US" sz="2400" dirty="0"/>
              <a:t>Email: </a:t>
            </a:r>
            <a:r>
              <a:rPr lang="en-US" sz="2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lisa@facetoface-events.com</a:t>
            </a:r>
            <a:endParaRPr lang="en-US" sz="2400" dirty="0"/>
          </a:p>
        </p:txBody>
      </p:sp>
      <p:sp>
        <p:nvSpPr>
          <p:cNvPr id="76" name="Google Shape;76;p2"/>
          <p:cNvSpPr txBox="1">
            <a:spLocks noGrp="1"/>
          </p:cNvSpPr>
          <p:nvPr>
            <p:ph sz="half" idx="2"/>
          </p:nvPr>
        </p:nvSpPr>
        <p:spPr>
          <a:xfrm>
            <a:off x="6301316" y="1665081"/>
            <a:ext cx="5077884" cy="4649786"/>
          </a:xfrm>
        </p:spPr>
        <p:txBody>
          <a:bodyPr/>
          <a:lstStyle/>
          <a:p>
            <a:r>
              <a:rPr lang="en-US" sz="2400" dirty="0"/>
              <a:t>Network Provider: </a:t>
            </a:r>
            <a:r>
              <a:rPr lang="en-US" sz="2400" dirty="0" err="1"/>
              <a:t>Linespeed</a:t>
            </a:r>
            <a:r>
              <a:rPr lang="en-US" sz="2400" dirty="0"/>
              <a:t> Events</a:t>
            </a:r>
          </a:p>
          <a:p>
            <a:r>
              <a:rPr lang="en-US" sz="2400" dirty="0"/>
              <a:t>Richard Alfvin</a:t>
            </a:r>
          </a:p>
          <a:p>
            <a:r>
              <a:rPr lang="en-US" sz="2400" dirty="0"/>
              <a:t>Mobile: +1 (585) 781-0952 </a:t>
            </a:r>
          </a:p>
          <a:p>
            <a:r>
              <a:rPr lang="en-US" sz="2400" dirty="0"/>
              <a:t>Email: </a:t>
            </a:r>
            <a:r>
              <a:rPr lang="en-US" sz="24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rick@linespeed.com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/>
              <a:t>Meeting Planner and Network Office:</a:t>
            </a:r>
          </a:p>
          <a:p>
            <a:r>
              <a:rPr lang="en-US" sz="2400" dirty="0"/>
              <a:t>Thai </a:t>
            </a:r>
            <a:r>
              <a:rPr lang="en-US" sz="2400" dirty="0" err="1"/>
              <a:t>Chakraphat</a:t>
            </a:r>
            <a:r>
              <a:rPr lang="en-US" sz="2400" dirty="0"/>
              <a:t> 1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64BC34-DC6B-20FE-B5A2-7C141D362E0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24B14E-C14E-3A92-1608-0708DF2266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b" anchorCtr="0" compatLnSpc="1">
            <a:prstTxWarp prst="textNoShape">
              <a:avLst/>
            </a:prstTxWarp>
            <a:noAutofit/>
          </a:bodyPr>
          <a:lstStyle/>
          <a:p>
            <a:r>
              <a:rPr lang="en"/>
              <a:t>In Person Registration Times and Location</a:t>
            </a:r>
            <a:endParaRPr/>
          </a:p>
        </p:txBody>
      </p:sp>
      <p:sp>
        <p:nvSpPr>
          <p:cNvPr id="82" name="Google Shape;82;p3"/>
          <p:cNvSpPr txBox="1">
            <a:spLocks noGrp="1"/>
          </p:cNvSpPr>
          <p:nvPr>
            <p:ph idx="1"/>
          </p:nvPr>
        </p:nvSpPr>
        <p:spPr>
          <a:xfrm>
            <a:off x="914401" y="1981200"/>
            <a:ext cx="10361084" cy="373379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/>
            <a:r>
              <a:rPr lang="en" sz="3400" b="1" dirty="0"/>
              <a:t>Registration and Information Desk:</a:t>
            </a:r>
          </a:p>
          <a:p>
            <a:pPr marL="0" indent="0"/>
            <a:r>
              <a:rPr lang="en" sz="3400" dirty="0"/>
              <a:t>		Grand Ballroom Foyer, Level 2</a:t>
            </a:r>
          </a:p>
          <a:p>
            <a:pPr marL="0" indent="0">
              <a:spcBef>
                <a:spcPts val="1333"/>
              </a:spcBef>
              <a:buNone/>
            </a:pPr>
            <a:endParaRPr dirty="0"/>
          </a:p>
          <a:p>
            <a:pPr lvl="1">
              <a:spcBef>
                <a:spcPts val="1333"/>
              </a:spcBef>
            </a:pPr>
            <a:r>
              <a:rPr lang="en" sz="2800" b="0" dirty="0"/>
              <a:t>Sunday 3:30 PM - 6:30 PM</a:t>
            </a:r>
            <a:endParaRPr sz="2800" b="0" dirty="0"/>
          </a:p>
          <a:p>
            <a:pPr lvl="1"/>
            <a:r>
              <a:rPr lang="en" sz="2800" b="0" dirty="0"/>
              <a:t>Monday 7:30 AM - 5:00 PM</a:t>
            </a:r>
            <a:endParaRPr sz="2800" b="0" dirty="0"/>
          </a:p>
          <a:p>
            <a:pPr lvl="1"/>
            <a:r>
              <a:rPr lang="en" sz="2800" b="0" dirty="0"/>
              <a:t>Tuesday, Wednesday, Thursday 7:30 AM - 1:30 PM</a:t>
            </a:r>
            <a:endParaRPr sz="2800" b="0" dirty="0"/>
          </a:p>
          <a:p>
            <a:pPr marL="0" indent="0">
              <a:spcBef>
                <a:spcPts val="1333"/>
              </a:spcBef>
              <a:spcAft>
                <a:spcPts val="2133"/>
              </a:spcAft>
              <a:buNone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1096FA-C1ED-FCD1-4A2F-6B9EEE33C8C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9DFBF0-1697-FF11-4DE8-468CC6ECB06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7af9ea36d7_0_10"/>
          <p:cNvSpPr txBox="1">
            <a:spLocks noGrp="1"/>
          </p:cNvSpPr>
          <p:nvPr>
            <p:ph type="title"/>
          </p:nvPr>
        </p:nvSpPr>
        <p:spPr>
          <a:xfrm>
            <a:off x="487363" y="763586"/>
            <a:ext cx="10972800" cy="8921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b" anchorCtr="0" compatLnSpc="1">
            <a:prstTxWarp prst="textNoShape">
              <a:avLst/>
            </a:prstTxWarp>
            <a:noAutofit/>
          </a:bodyPr>
          <a:lstStyle/>
          <a:p>
            <a:r>
              <a:rPr lang="en" sz="2400" dirty="0"/>
              <a:t>Food and Beverage Breaks</a:t>
            </a:r>
            <a:br>
              <a:rPr lang="en" sz="2400" dirty="0"/>
            </a:br>
            <a:r>
              <a:rPr lang="en" sz="2400" dirty="0"/>
              <a:t>Monday –Thursday Nov 15 - 17</a:t>
            </a:r>
            <a:endParaRPr sz="2400" dirty="0"/>
          </a:p>
        </p:txBody>
      </p:sp>
      <p:sp>
        <p:nvSpPr>
          <p:cNvPr id="95" name="Google Shape;95;g17af9ea36d7_0_10"/>
          <p:cNvSpPr txBox="1">
            <a:spLocks noGrp="1"/>
          </p:cNvSpPr>
          <p:nvPr>
            <p:ph sz="half" idx="1"/>
          </p:nvPr>
        </p:nvSpPr>
        <p:spPr>
          <a:xfrm>
            <a:off x="914401" y="1981201"/>
            <a:ext cx="5080000" cy="4279899"/>
          </a:xfrm>
          <a:prstGeom prst="rect">
            <a:avLst/>
          </a:prstGeom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 sz="2000" b="1" dirty="0"/>
              <a:t>Arrival Break 7:30 AM - 8:30 AM</a:t>
            </a:r>
            <a:endParaRPr sz="2000" dirty="0"/>
          </a:p>
          <a:p>
            <a:r>
              <a:rPr lang="en" sz="2000" dirty="0"/>
              <a:t>Grand Ballroom Foyer</a:t>
            </a:r>
            <a:endParaRPr sz="2000" dirty="0"/>
          </a:p>
          <a:p>
            <a:r>
              <a:rPr lang="en" sz="2000" dirty="0"/>
              <a:t>Great Hall Pre-Function Area (Tues-Thur)</a:t>
            </a:r>
            <a:endParaRPr sz="2000" dirty="0"/>
          </a:p>
          <a:p>
            <a:pPr indent="0">
              <a:buNone/>
            </a:pPr>
            <a:endParaRPr sz="2000" dirty="0"/>
          </a:p>
          <a:p>
            <a:pPr marL="0" indent="0">
              <a:buNone/>
            </a:pPr>
            <a:r>
              <a:rPr lang="en" sz="2000" b="1" dirty="0"/>
              <a:t>AM Break 9:45 AM - 10:45 AM</a:t>
            </a:r>
            <a:endParaRPr sz="2000" dirty="0"/>
          </a:p>
          <a:p>
            <a:r>
              <a:rPr lang="en" sz="2000" dirty="0"/>
              <a:t>Grand Ballroom Foyer</a:t>
            </a:r>
            <a:endParaRPr sz="2000" dirty="0"/>
          </a:p>
          <a:p>
            <a:r>
              <a:rPr lang="en" sz="2000" dirty="0"/>
              <a:t>Great Hall Pre-Function Area</a:t>
            </a:r>
            <a:endParaRPr sz="2000" dirty="0"/>
          </a:p>
          <a:p>
            <a:pPr indent="0">
              <a:buNone/>
            </a:pPr>
            <a:endParaRPr sz="2000" dirty="0"/>
          </a:p>
          <a:p>
            <a:pPr marL="0" indent="0">
              <a:buNone/>
            </a:pPr>
            <a:r>
              <a:rPr lang="en" sz="2000" b="1" dirty="0"/>
              <a:t>PM Break 3:00 PM - 4:00 PM</a:t>
            </a:r>
            <a:endParaRPr sz="2000" b="1" dirty="0"/>
          </a:p>
          <a:p>
            <a:r>
              <a:rPr lang="en" sz="2000" dirty="0"/>
              <a:t>Grand Ballroom Foyer</a:t>
            </a:r>
            <a:endParaRPr sz="2000" dirty="0"/>
          </a:p>
          <a:p>
            <a:r>
              <a:rPr lang="en" sz="2000" dirty="0"/>
              <a:t>Great Hall Pre-Function Area</a:t>
            </a:r>
            <a:endParaRPr sz="2000" b="1" dirty="0"/>
          </a:p>
          <a:p>
            <a:pPr marL="0" indent="0">
              <a:buNone/>
            </a:pPr>
            <a:endParaRPr sz="2000" dirty="0"/>
          </a:p>
        </p:txBody>
      </p:sp>
      <p:sp>
        <p:nvSpPr>
          <p:cNvPr id="96" name="Google Shape;96;g17af9ea36d7_0_10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" sz="2000" b="1" dirty="0"/>
              <a:t>Lunch 12:00 PM - 2:00 PM</a:t>
            </a:r>
            <a:endParaRPr sz="2000" dirty="0"/>
          </a:p>
          <a:p>
            <a:r>
              <a:rPr lang="en" sz="2000" dirty="0"/>
              <a:t>Gogi Kitchen (Lobby Level)</a:t>
            </a:r>
            <a:endParaRPr sz="2000" dirty="0"/>
          </a:p>
          <a:p>
            <a:r>
              <a:rPr lang="en" sz="2000" dirty="0"/>
              <a:t>Wear your event name badge for complimentary access.</a:t>
            </a:r>
            <a:endParaRPr sz="2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7F8E37-34EC-5044-EE80-9AAAA693C8D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B94121-FE02-E2D2-DBAB-71DCD31472A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b" anchorCtr="0" compatLnSpc="1">
            <a:prstTxWarp prst="textNoShape">
              <a:avLst/>
            </a:prstTxWarp>
            <a:noAutofit/>
          </a:bodyPr>
          <a:lstStyle/>
          <a:p>
            <a:r>
              <a:rPr lang="en"/>
              <a:t>Schedule of Sessions and Attendance</a:t>
            </a:r>
            <a:endParaRPr/>
          </a:p>
        </p:txBody>
      </p:sp>
      <p:sp>
        <p:nvSpPr>
          <p:cNvPr id="102" name="Google Shape;102;p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spcBef>
                <a:spcPts val="1333"/>
              </a:spcBef>
              <a:buNone/>
            </a:pPr>
            <a:r>
              <a:rPr lang="en" sz="2133" b="1" dirty="0"/>
              <a:t>In Person Room Assignments:</a:t>
            </a:r>
            <a:r>
              <a:rPr lang="en" sz="2133" dirty="0"/>
              <a:t> Schedule QR codes posted on each meeting floor and on your badge hand out. </a:t>
            </a:r>
            <a:r>
              <a:rPr lang="en" sz="2133" u="sng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http://schedule.802world.com/schedule/schedule/show</a:t>
            </a:r>
            <a:endParaRPr sz="2133" dirty="0">
              <a:solidFill>
                <a:schemeClr val="accent2"/>
              </a:solidFill>
            </a:endParaRPr>
          </a:p>
          <a:p>
            <a:pPr marL="0" indent="0">
              <a:spcBef>
                <a:spcPts val="1333"/>
              </a:spcBef>
              <a:buNone/>
            </a:pPr>
            <a:r>
              <a:rPr lang="en" sz="2133" b="1" dirty="0"/>
              <a:t>Virtual Participation:</a:t>
            </a:r>
            <a:r>
              <a:rPr lang="en" sz="2133" dirty="0"/>
              <a:t> </a:t>
            </a:r>
            <a:r>
              <a:rPr lang="en" sz="2133" u="sng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https://ieee802.org/802tele_calendar.html</a:t>
            </a:r>
            <a:endParaRPr sz="2133" dirty="0">
              <a:solidFill>
                <a:schemeClr val="accent2"/>
              </a:solidFill>
            </a:endParaRPr>
          </a:p>
          <a:p>
            <a:pPr marL="0" indent="0">
              <a:spcBef>
                <a:spcPts val="1333"/>
              </a:spcBef>
              <a:buNone/>
            </a:pPr>
            <a:r>
              <a:rPr lang="en" sz="2133" b="1" dirty="0"/>
              <a:t>ATTENDANCE TOOL (IMAT) : </a:t>
            </a:r>
            <a:r>
              <a:rPr lang="en" sz="2133" u="sng" dirty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https://imat.ieee.org/my-site/home</a:t>
            </a:r>
            <a:endParaRPr sz="2133" dirty="0">
              <a:solidFill>
                <a:schemeClr val="accent2"/>
              </a:solidFill>
            </a:endParaRPr>
          </a:p>
          <a:p>
            <a:pPr marL="0" indent="0">
              <a:spcBef>
                <a:spcPts val="1333"/>
              </a:spcBef>
              <a:buNone/>
            </a:pPr>
            <a:endParaRPr lang="en" sz="2133" b="1" dirty="0">
              <a:solidFill>
                <a:srgbClr val="FF0000"/>
              </a:solidFill>
            </a:endParaRPr>
          </a:p>
          <a:p>
            <a:pPr marL="0" indent="0">
              <a:spcBef>
                <a:spcPts val="1333"/>
              </a:spcBef>
              <a:buNone/>
            </a:pPr>
            <a:r>
              <a:rPr lang="en" sz="2133" b="1" dirty="0">
                <a:solidFill>
                  <a:srgbClr val="FF0000"/>
                </a:solidFill>
              </a:rPr>
              <a:t>REGISTRATION FEE REQUIREMENT REMINDER</a:t>
            </a:r>
            <a:endParaRPr sz="2133" b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1867" dirty="0"/>
              <a:t>Payment of the session registration fee is required for all individuals who participate in any session associated with the November 2022 IEEE 802 Plenary Session.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" sz="1867" b="1" dirty="0"/>
              <a:t>Registration Link</a:t>
            </a:r>
            <a:r>
              <a:rPr lang="en" sz="1867" dirty="0"/>
              <a:t>: </a:t>
            </a:r>
            <a:r>
              <a:rPr lang="en" sz="1867" u="sng" dirty="0">
                <a:solidFill>
                  <a:schemeClr val="accent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https://cvent.me/ePrBDG</a:t>
            </a:r>
            <a:endParaRPr sz="1867" dirty="0">
              <a:solidFill>
                <a:schemeClr val="accent2"/>
              </a:solidFill>
            </a:endParaRPr>
          </a:p>
          <a:p>
            <a:pPr indent="0" algn="ctr">
              <a:spcBef>
                <a:spcPts val="1333"/>
              </a:spcBef>
              <a:buNone/>
            </a:pPr>
            <a:endParaRPr sz="2133" dirty="0"/>
          </a:p>
          <a:p>
            <a:pPr marL="0" indent="0" algn="ctr">
              <a:spcBef>
                <a:spcPts val="1333"/>
              </a:spcBef>
              <a:spcAft>
                <a:spcPts val="2133"/>
              </a:spcAft>
              <a:buNone/>
            </a:pPr>
            <a:endParaRPr sz="2133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91A5E0-411C-D077-A990-3C242663B41A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460163" y="6261100"/>
            <a:ext cx="731837" cy="523875"/>
          </a:xfrm>
          <a:prstGeom prst="rect">
            <a:avLst/>
          </a:prstGeom>
        </p:spPr>
        <p:txBody>
          <a:bodyPr/>
          <a:lstStyle/>
          <a:p>
            <a:fld id="{00000000-1234-1234-1234-123412341234}" type="slidenum">
              <a:rPr lang="en" smtClean="0"/>
              <a:pPr/>
              <a:t>8</a:t>
            </a:fld>
            <a:endParaRPr lang="e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B31A3D-0E6E-1B6E-BFD0-8A21A439129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C508E3-F76A-4B4D-34AA-5B78F567F44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Audio Visual Support - In Person Sessions </a:t>
            </a:r>
          </a:p>
        </p:txBody>
      </p:sp>
      <p:sp>
        <p:nvSpPr>
          <p:cNvPr id="108" name="Google Shape;108;p6"/>
          <p:cNvSpPr txBox="1">
            <a:spLocks noGrp="1"/>
          </p:cNvSpPr>
          <p:nvPr>
            <p:ph idx="1"/>
          </p:nvPr>
        </p:nvSpPr>
        <p:spPr>
          <a:xfrm>
            <a:off x="929218" y="1836646"/>
            <a:ext cx="10464798" cy="4687979"/>
          </a:xfrm>
        </p:spPr>
        <p:txBody>
          <a:bodyPr/>
          <a:lstStyle/>
          <a:p>
            <a:r>
              <a:rPr lang="en-US" sz="2000" dirty="0"/>
              <a:t>WHO TO CONTACT IF AUDIO VISUAL EQUIPMENT ISN’T WORKING IN YOUR ONSITE MEETING ROOM</a:t>
            </a:r>
          </a:p>
          <a:p>
            <a:r>
              <a:rPr lang="en-US" sz="2000" dirty="0"/>
              <a:t>Please contact the Meeting Planner directly if you have any issues with the audio-visual equipment in your meeting room. The Meeting Planner will contact support and  the appropriate technician will be sent to assist as soon as possible.</a:t>
            </a:r>
          </a:p>
          <a:p>
            <a:r>
              <a:rPr lang="en-US" sz="2000" dirty="0"/>
              <a:t>Meeting Planner can be reached at:</a:t>
            </a:r>
          </a:p>
          <a:p>
            <a:r>
              <a:rPr lang="en-US" sz="2000" dirty="0"/>
              <a:t>Registration and Information Desk: Grand Ballroom Foyer</a:t>
            </a:r>
          </a:p>
          <a:p>
            <a:r>
              <a:rPr lang="en-US" sz="2000" dirty="0"/>
              <a:t>Event Office: Thai Chakraphat 1</a:t>
            </a:r>
          </a:p>
          <a:p>
            <a:r>
              <a:rPr lang="en-US" sz="2000" dirty="0"/>
              <a:t>Via Text or Call: Dawn Slykhouse: +1 (408) 594-1342 or Lisa Ronmark +1 (604) 316-4947</a:t>
            </a:r>
          </a:p>
          <a:p>
            <a:r>
              <a:rPr lang="en-US" sz="2000" dirty="0"/>
              <a:t>WEBEX AUDIO IN THE ONSITE MEETING ROOM</a:t>
            </a:r>
          </a:p>
          <a:p>
            <a:r>
              <a:rPr lang="en-US" sz="2000" dirty="0"/>
              <a:t>If you are a local participant, PLEASE, select “Don’t connect to audio” when joining the WebEx session. Connecting to the audio, may cause an audio feedback loop that prevents the meeting from proceeding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B51F07-1E2F-F9B2-C9ED-33C1B1477F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D7D2D1-5992-DB14-5B47-2593269208E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7CA501-F9D3-7007-28BE-07E3519A4D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9C679E-BCDB-4A5C-A38F-ECA97E9DDB6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27839</TotalTime>
  <Words>3184</Words>
  <Application>Microsoft Office PowerPoint</Application>
  <PresentationFormat>Widescreen</PresentationFormat>
  <Paragraphs>410</Paragraphs>
  <Slides>28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Courier New</vt:lpstr>
      <vt:lpstr>Roboto</vt:lpstr>
      <vt:lpstr>Times New Roman</vt:lpstr>
      <vt:lpstr>Verdana</vt:lpstr>
      <vt:lpstr>Wingdings</vt:lpstr>
      <vt:lpstr>802-11 Theme</vt:lpstr>
      <vt:lpstr>Title slide</vt:lpstr>
      <vt:lpstr>Document</vt:lpstr>
      <vt:lpstr> 1st Vice Chair Report - 2022 November Plenary</vt:lpstr>
      <vt:lpstr>Abstract</vt:lpstr>
      <vt:lpstr>Monday, July 11th, 2022  802.11 WG Opening Plenary</vt:lpstr>
      <vt:lpstr>November 2022 IEEE 802 Plenary Session</vt:lpstr>
      <vt:lpstr>Meeting Planner and Network Contacts</vt:lpstr>
      <vt:lpstr>In Person Registration Times and Location</vt:lpstr>
      <vt:lpstr>Food and Beverage Breaks Monday –Thursday Nov 15 - 17</vt:lpstr>
      <vt:lpstr>Schedule of Sessions and Attendance</vt:lpstr>
      <vt:lpstr>Audio Visual Support - In Person Sessions </vt:lpstr>
      <vt:lpstr>Network Access Information and Support </vt:lpstr>
      <vt:lpstr>‘Tastes of Thailand Street Food’ Networking Social</vt:lpstr>
      <vt:lpstr>Airport Transfers </vt:lpstr>
      <vt:lpstr>Acknowledgement of Support </vt:lpstr>
      <vt:lpstr>PowerPoint Presentation</vt:lpstr>
      <vt:lpstr>PowerPoint Presentation</vt:lpstr>
      <vt:lpstr>Thanks for helping us make this session a success, we look forward to working with you again!</vt:lpstr>
      <vt:lpstr>Request for information from local 802 Plenary WG Attendees</vt:lpstr>
      <vt:lpstr>Suggested best practice for Mixed-Mode Meetings</vt:lpstr>
      <vt:lpstr>Successful Hybrid Meeting Protocol</vt:lpstr>
      <vt:lpstr>Network Access</vt:lpstr>
      <vt:lpstr>M3.6 Recording attendance</vt:lpstr>
      <vt:lpstr>Health &amp; Safety</vt:lpstr>
      <vt:lpstr>Future 802 Plenary Venue Contract Status</vt:lpstr>
      <vt:lpstr>Friday, November 17, 2022 802.11 WG Closing Plenary</vt:lpstr>
      <vt:lpstr>Straw Poll: Return to This Venue:  (Bangkok Marriot Marquis Queen’s Park)</vt:lpstr>
      <vt:lpstr>Future Interim Venue Status – Sept 11, 2022</vt:lpstr>
      <vt:lpstr>Future 802 Plenary Venue Contract Status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- 2022 November Plenary</dc:title>
  <dc:subject>November 2022</dc:subject>
  <dc:creator>Jon Rosdahl</dc:creator>
  <dc:description>Jon Rosdahl (Qualcomm)</dc:description>
  <cp:lastModifiedBy>Jon Rosdahl</cp:lastModifiedBy>
  <cp:revision>26</cp:revision>
  <cp:lastPrinted>1601-01-01T00:00:00Z</cp:lastPrinted>
  <dcterms:created xsi:type="dcterms:W3CDTF">2020-01-12T14:48:27Z</dcterms:created>
  <dcterms:modified xsi:type="dcterms:W3CDTF">2022-11-13T17:02:14Z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