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989" r:id="rId19"/>
    <p:sldId id="876" r:id="rId20"/>
    <p:sldId id="895" r:id="rId21"/>
    <p:sldId id="879" r:id="rId22"/>
    <p:sldId id="960" r:id="rId23"/>
    <p:sldId id="917" r:id="rId24"/>
    <p:sldId id="933" r:id="rId25"/>
    <p:sldId id="877" r:id="rId26"/>
    <p:sldId id="918" r:id="rId27"/>
    <p:sldId id="932" r:id="rId28"/>
    <p:sldId id="897" r:id="rId29"/>
    <p:sldId id="963" r:id="rId30"/>
    <p:sldId id="961" r:id="rId31"/>
    <p:sldId id="962" r:id="rId32"/>
    <p:sldId id="988" r:id="rId33"/>
    <p:sldId id="905" r:id="rId34"/>
    <p:sldId id="934" r:id="rId35"/>
    <p:sldId id="935" r:id="rId36"/>
    <p:sldId id="964" r:id="rId37"/>
    <p:sldId id="965" r:id="rId38"/>
    <p:sldId id="966" r:id="rId39"/>
    <p:sldId id="967" r:id="rId40"/>
    <p:sldId id="968" r:id="rId41"/>
    <p:sldId id="969" r:id="rId42"/>
    <p:sldId id="970" r:id="rId43"/>
    <p:sldId id="971" r:id="rId44"/>
    <p:sldId id="972" r:id="rId45"/>
    <p:sldId id="973" r:id="rId46"/>
    <p:sldId id="974" r:id="rId47"/>
    <p:sldId id="975" r:id="rId48"/>
    <p:sldId id="976" r:id="rId49"/>
    <p:sldId id="977" r:id="rId50"/>
    <p:sldId id="978" r:id="rId51"/>
    <p:sldId id="979" r:id="rId52"/>
    <p:sldId id="980" r:id="rId53"/>
    <p:sldId id="981" r:id="rId54"/>
    <p:sldId id="982" r:id="rId55"/>
    <p:sldId id="983" r:id="rId56"/>
    <p:sldId id="984" r:id="rId57"/>
    <p:sldId id="985" r:id="rId58"/>
    <p:sldId id="986" r:id="rId59"/>
    <p:sldId id="990" r:id="rId60"/>
    <p:sldId id="987" r:id="rId61"/>
    <p:sldId id="842" r:id="rId62"/>
    <p:sldId id="888" r:id="rId6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148807779"/>
              </p:ext>
            </p:extLst>
          </p:nvPr>
        </p:nvGraphicFramePr>
        <p:xfrm>
          <a:off x="3429000" y="1600200"/>
          <a:ext cx="8305801" cy="447572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Threshold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4147649802"/>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18    (Thursday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Location</a:t>
            </a:r>
            <a:endParaRPr lang="en-US" altLang="zh-CN" sz="18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a:t>
            </a:r>
            <a:r>
              <a:rPr lang="en-US" altLang="zh-CN" sz="1400" dirty="0" smtClean="0"/>
              <a:t>sponsor/host, to cover the potential </a:t>
            </a:r>
            <a:r>
              <a:rPr lang="en-US" altLang="zh-CN" sz="1400" dirty="0" smtClean="0">
                <a:solidFill>
                  <a:srgbClr val="0000FF"/>
                </a:solidFill>
              </a:rPr>
              <a:t>cost</a:t>
            </a:r>
            <a:r>
              <a:rPr lang="en-US" altLang="zh-CN" sz="1400" dirty="0" smtClean="0"/>
              <a:t> for room and Mix-mode support)</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Not </a:t>
            </a:r>
            <a:r>
              <a:rPr lang="en-US" altLang="zh-CN" sz="1400" dirty="0" smtClean="0"/>
              <a:t>co-located </a:t>
            </a:r>
            <a:r>
              <a:rPr lang="en-US" altLang="zh-CN" sz="1400" dirty="0"/>
              <a:t>with January interim. Need a </a:t>
            </a:r>
            <a:r>
              <a:rPr lang="en-US" altLang="zh-CN" sz="1400" dirty="0" smtClean="0"/>
              <a:t>sponsor, at least need to </a:t>
            </a:r>
            <a:r>
              <a:rPr lang="en-US" altLang="zh-CN" sz="1400" dirty="0"/>
              <a:t>reserve a meeting room in his/her </a:t>
            </a:r>
            <a:r>
              <a:rPr lang="en-US" altLang="zh-CN" sz="1400" dirty="0" smtClean="0"/>
              <a:t>organization. And </a:t>
            </a:r>
            <a:r>
              <a:rPr lang="en-US" altLang="zh-CN" sz="1400" dirty="0" smtClean="0">
                <a:solidFill>
                  <a:srgbClr val="0000FF"/>
                </a:solidFill>
              </a:rPr>
              <a:t>need hybrid meeting support</a:t>
            </a:r>
            <a:r>
              <a:rPr lang="en-US" altLang="zh-CN" sz="1400" dirty="0" smtClean="0"/>
              <a:t>. </a:t>
            </a:r>
            <a:endParaRPr lang="en-US" altLang="zh-CN" sz="14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Date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2 days</a:t>
            </a:r>
            <a:r>
              <a:rPr lang="en-US" altLang="zh-CN" sz="1400" dirty="0" smtClean="0"/>
              <a:t>?</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smtClean="0"/>
              <a:t>January 12-13 (Thursday - Friday)?</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13-14 (Friday - Saturday)?</a:t>
            </a:r>
            <a:endParaRPr lang="en-US" altLang="zh-CN" sz="1200" dirty="0"/>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14-15 (</a:t>
            </a:r>
            <a:r>
              <a:rPr lang="en-US" altLang="zh-CN" sz="1200" dirty="0"/>
              <a:t>Saturday </a:t>
            </a:r>
            <a:r>
              <a:rPr lang="en-US" altLang="zh-CN" sz="1200" dirty="0" smtClean="0"/>
              <a:t>- Sunday)?</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a:t>Cost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sponsor/host, to cover the potential </a:t>
            </a:r>
            <a:r>
              <a:rPr lang="en-US" altLang="zh-CN" sz="1400" dirty="0">
                <a:solidFill>
                  <a:srgbClr val="0000FF"/>
                </a:solidFill>
              </a:rPr>
              <a:t>cost</a:t>
            </a:r>
            <a:r>
              <a:rPr lang="en-US" altLang="zh-CN" sz="1400" dirty="0"/>
              <a:t> for room and Mix-mode meeting support</a:t>
            </a:r>
            <a:r>
              <a:rPr lang="en-US" altLang="zh-CN" sz="1400" dirty="0" smtClean="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Not co-located </a:t>
            </a:r>
            <a:r>
              <a:rPr lang="en-US" altLang="zh-CN" sz="1400" dirty="0"/>
              <a:t>with January </a:t>
            </a:r>
            <a:r>
              <a:rPr lang="en-US" altLang="zh-CN" sz="1400" dirty="0" smtClean="0"/>
              <a:t>interim. Need </a:t>
            </a:r>
            <a:r>
              <a:rPr lang="en-US" altLang="zh-CN" sz="1400" dirty="0"/>
              <a:t>a </a:t>
            </a:r>
            <a:r>
              <a:rPr lang="en-US" altLang="zh-CN" sz="1400" dirty="0" smtClean="0"/>
              <a:t>sponsor, </a:t>
            </a:r>
            <a:r>
              <a:rPr lang="en-US" altLang="zh-CN" sz="1400" dirty="0"/>
              <a:t>at least need to reserve a meeting room in his/her </a:t>
            </a:r>
            <a:r>
              <a:rPr lang="en-US" altLang="zh-CN" sz="1400" dirty="0" smtClean="0"/>
              <a:t>organization.</a:t>
            </a:r>
            <a:r>
              <a:rPr lang="en-US" altLang="zh-CN" sz="1400" dirty="0"/>
              <a:t> And </a:t>
            </a:r>
            <a:r>
              <a:rPr lang="en-US" altLang="zh-CN" sz="1400" dirty="0">
                <a:solidFill>
                  <a:srgbClr val="0000FF"/>
                </a:solidFill>
              </a:rPr>
              <a:t>need </a:t>
            </a:r>
            <a:r>
              <a:rPr lang="en-US" altLang="zh-CN" sz="1400" dirty="0" smtClean="0">
                <a:solidFill>
                  <a:srgbClr val="0000FF"/>
                </a:solidFill>
              </a:rPr>
              <a:t>Mixed-mode meeting </a:t>
            </a:r>
            <a:r>
              <a:rPr lang="en-US" altLang="zh-CN" sz="1400" dirty="0">
                <a:solidFill>
                  <a:srgbClr val="0000FF"/>
                </a:solidFill>
              </a:rPr>
              <a:t>support</a:t>
            </a:r>
            <a:r>
              <a:rPr lang="en-US" altLang="zh-CN" sz="1400" dirty="0"/>
              <a: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Note: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a:t>
            </a:r>
            <a:r>
              <a:rPr lang="en-US" altLang="zh-CN" sz="1800" b="1" kern="0" dirty="0">
                <a:solidFill>
                  <a:srgbClr val="0000FF"/>
                </a:solidFill>
              </a:rPr>
              <a:t>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22/1385r9</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11-22/1834r1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r>
              <a:rPr lang="en-US" altLang="zh-CN" kern="0" dirty="0" smtClean="0"/>
              <a:t>.</a:t>
            </a:r>
            <a:endParaRPr lang="en-US" altLang="zh-CN"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130118</TotalTime>
  <Words>4727</Words>
  <Application>Microsoft Office PowerPoint</Application>
  <PresentationFormat>宽屏</PresentationFormat>
  <Paragraphs>1153</Paragraphs>
  <Slides>62</Slides>
  <Notes>61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62</vt:i4>
      </vt:variant>
    </vt:vector>
  </HeadingPairs>
  <TitlesOfParts>
    <vt:vector size="7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5225</cp:revision>
  <cp:lastPrinted>2014-11-04T15:04:57Z</cp:lastPrinted>
  <dcterms:created xsi:type="dcterms:W3CDTF">2007-04-17T18:10:23Z</dcterms:created>
  <dcterms:modified xsi:type="dcterms:W3CDTF">2022-11-14T04:27:13Z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