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13" r:id="rId18"/>
    <p:sldId id="297" r:id="rId19"/>
    <p:sldId id="295" r:id="rId20"/>
    <p:sldId id="296" r:id="rId21"/>
    <p:sldId id="312"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74" d="100"/>
          <a:sy n="74" d="100"/>
        </p:scale>
        <p:origin x="54"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802.11-22/1704r2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8-00bh-tgbh-motions-list.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665-01-00bh-deviceid-renaming-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2/11-22-1329-07-00bh-cid-resolutoins-for-12-2-11.docx" TargetMode="External"/><Relationship Id="rId4" Type="http://schemas.openxmlformats.org/officeDocument/2006/relationships/hyperlink" Target="https://mentor.ieee.org/802.11/dcn/22/11-22-1941-00-00bh-using-opaque-identifiers.ppt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0Vk4Q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TGbh-agenda-2022-Nov-14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November 2022, 8:00-10:00 ICT</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November Plenary meetings: [Ad-hoc, Monday, 8:00-10:00];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dirty="0"/>
              <a:t>Timeline review: Can we complete comment collection and agree on D1.0 during November session?</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400" dirty="0"/>
              <a:t>Motions record:</a:t>
            </a:r>
            <a:r>
              <a:rPr lang="en-US" sz="2400" b="0" dirty="0"/>
              <a:t> </a:t>
            </a:r>
            <a:r>
              <a:rPr lang="en-US" sz="2400" b="0" dirty="0">
                <a:hlinkClick r:id="rId4"/>
              </a:rPr>
              <a:t>11-22/0651r8</a:t>
            </a:r>
            <a:r>
              <a:rPr lang="en-US" sz="2400" b="0" dirty="0"/>
              <a:t> </a:t>
            </a:r>
          </a:p>
          <a:p>
            <a:pPr marL="457200" indent="-457200">
              <a:lnSpc>
                <a:spcPct val="90000"/>
              </a:lnSpc>
              <a:spcBef>
                <a:spcPts val="0"/>
              </a:spcBef>
              <a:spcAft>
                <a:spcPts val="600"/>
              </a:spcAft>
              <a:buFont typeface="Arial" panose="020B0604020202020204" pitchFamily="34" charset="0"/>
              <a:buChar char="•"/>
              <a:defRPr/>
            </a:pPr>
            <a:r>
              <a:rPr lang="en-US" sz="2400" dirty="0"/>
              <a:t>Results of Comment Collection on D0.2: </a:t>
            </a:r>
            <a:r>
              <a:rPr lang="en-US" sz="2400" b="0" dirty="0">
                <a:hlinkClick r:id="rId5"/>
              </a:rPr>
              <a:t>11-22/0973r13</a:t>
            </a:r>
            <a:r>
              <a:rPr lang="en-US" sz="2400"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 (slide 17) </a:t>
            </a:r>
          </a:p>
          <a:p>
            <a:pPr marL="457200" indent="-457200">
              <a:lnSpc>
                <a:spcPct val="90000"/>
              </a:lnSpc>
              <a:spcBef>
                <a:spcPts val="0"/>
              </a:spcBef>
              <a:spcAft>
                <a:spcPts val="600"/>
              </a:spcAft>
              <a:buFont typeface="Arial" panose="020B0604020202020204" pitchFamily="34" charset="0"/>
              <a:buChar char="•"/>
              <a:defRPr/>
            </a:pPr>
            <a:r>
              <a:rPr lang="en-US" altLang="en-US" dirty="0">
                <a:solidFill>
                  <a:schemeClr val="tx1"/>
                </a:solidFill>
              </a:rPr>
              <a:t>Consider/Review CIDs that are “not controversial” and are not closed/not being discussed</a:t>
            </a:r>
          </a:p>
          <a:p>
            <a:pPr marL="457200" indent="-457200">
              <a:lnSpc>
                <a:spcPct val="90000"/>
              </a:lnSpc>
              <a:spcBef>
                <a:spcPts val="0"/>
              </a:spcBef>
              <a:spcAft>
                <a:spcPts val="600"/>
              </a:spcAft>
              <a:buFont typeface="Arial" panose="020B0604020202020204" pitchFamily="34" charset="0"/>
              <a:buChar char="•"/>
              <a:defRPr/>
            </a:pPr>
            <a:r>
              <a:rPr lang="en-US" dirty="0">
                <a:solidFill>
                  <a:schemeClr val="tx1"/>
                </a:solidFill>
              </a:rPr>
              <a:t>Consider “controversial” topics – time permitting</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solidFill>
                  <a:schemeClr val="tx1"/>
                </a:solidFill>
                <a:hlinkClick r:id="rId3"/>
              </a:rPr>
              <a:t>11-22/1665r1</a:t>
            </a:r>
            <a:r>
              <a:rPr lang="en-US" dirty="0">
                <a:solidFill>
                  <a:schemeClr val="tx1"/>
                </a:solidFill>
              </a:rPr>
              <a:t> – Device ID renaming discussion (Antonio de la Oliva) (any updates?)</a:t>
            </a:r>
            <a:endParaRPr lang="en-US" dirty="0"/>
          </a:p>
          <a:p>
            <a:pPr marL="457200"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4"/>
              </a:rPr>
              <a:t>11-22/1941r0</a:t>
            </a:r>
            <a:r>
              <a:rPr lang="en-US" altLang="en-US" dirty="0">
                <a:solidFill>
                  <a:schemeClr val="tx1"/>
                </a:solidFill>
              </a:rPr>
              <a:t> – Using Opaque Identifiers (Dan Harkins)</a:t>
            </a:r>
          </a:p>
          <a:p>
            <a:pPr marL="457200" indent="-457200">
              <a:lnSpc>
                <a:spcPct val="90000"/>
              </a:lnSpc>
              <a:spcBef>
                <a:spcPts val="0"/>
              </a:spcBef>
              <a:spcAft>
                <a:spcPts val="0"/>
              </a:spcAft>
              <a:buFont typeface="Arial" panose="020B0604020202020204" pitchFamily="34" charset="0"/>
              <a:buChar char="•"/>
              <a:defRPr/>
            </a:pPr>
            <a:endParaRPr lang="en-US" altLang="en-US" dirty="0">
              <a:solidFill>
                <a:schemeClr val="tx1"/>
              </a:solidFill>
            </a:endParaRPr>
          </a:p>
          <a:p>
            <a:pPr marL="457200" indent="-457200">
              <a:lnSpc>
                <a:spcPct val="90000"/>
              </a:lnSpc>
              <a:spcBef>
                <a:spcPts val="0"/>
              </a:spcBef>
              <a:spcAft>
                <a:spcPts val="0"/>
              </a:spcAft>
              <a:buFont typeface="Arial" panose="020B0604020202020204" pitchFamily="34" charset="0"/>
              <a:buChar char="•"/>
              <a:defRPr/>
            </a:pPr>
            <a:r>
              <a:rPr lang="en-US" sz="2400" dirty="0">
                <a:hlinkClick r:id="rId5"/>
              </a:rPr>
              <a:t>11-22/1329r7</a:t>
            </a:r>
            <a:r>
              <a:rPr lang="en-US" sz="2400" dirty="0"/>
              <a:t> – CID resolutions for 12.2.11 (Kurt Lumbatis)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November 2022, Ad-hoc (“pre-meeting”)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8722535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November 2022 Ad-hoc (“pre-meeting”)</a:t>
            </a:r>
          </a:p>
          <a:p>
            <a:endParaRPr lang="en-US" altLang="en-US" dirty="0"/>
          </a:p>
          <a:p>
            <a:r>
              <a:rPr lang="en-US" altLang="en-US" dirty="0"/>
              <a:t>Chair: Mark Hamilton (Ruckus/CommScope)</a:t>
            </a:r>
          </a:p>
          <a:p>
            <a:r>
              <a:rPr lang="en-US" altLang="en-US" dirty="0"/>
              <a:t>Vice Chair and 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21365</TotalTime>
  <Words>2362</Words>
  <Application>Microsoft Office PowerPoint</Application>
  <PresentationFormat>Widescreen</PresentationFormat>
  <Paragraphs>224</Paragraphs>
  <Slides>22</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TGbh-agenda-2022-Nov-14</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November 2022, 8:00-10:00 ICT</vt:lpstr>
      <vt:lpstr>Contributions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212</cp:revision>
  <cp:lastPrinted>1601-01-01T00:00:00Z</cp:lastPrinted>
  <dcterms:created xsi:type="dcterms:W3CDTF">2021-01-26T19:12:38Z</dcterms:created>
  <dcterms:modified xsi:type="dcterms:W3CDTF">2022-11-14T06:47:49Z</dcterms:modified>
</cp:coreProperties>
</file>