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13" r:id="rId17"/>
    <p:sldId id="297" r:id="rId18"/>
    <p:sldId id="295" r:id="rId19"/>
    <p:sldId id="296" r:id="rId20"/>
    <p:sldId id="312" r:id="rId21"/>
    <p:sldId id="306"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88" d="100"/>
          <a:sy n="88" d="100"/>
        </p:scale>
        <p:origin x="102" y="82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10/7/2022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367162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802.11-22/1704r0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2/11-22-0973-11-00bh-cc41-comments-against-d0-2.xls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0435-02-00bh-open-issues-from-issues-tracking.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TGbh-agenda-2022-Nov-14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2022-10-07</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079"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14 November 2022, 8:00-10:00 ICT</a:t>
            </a:r>
            <a:endParaRPr lang="en-GB" sz="3600" dirty="0"/>
          </a:p>
        </p:txBody>
      </p:sp>
      <p:sp>
        <p:nvSpPr>
          <p:cNvPr id="4098" name="Rectangle 2"/>
          <p:cNvSpPr>
            <a:spLocks noGrp="1" noChangeArrowheads="1"/>
          </p:cNvSpPr>
          <p:nvPr>
            <p:ph idx="1"/>
          </p:nvPr>
        </p:nvSpPr>
        <p:spPr>
          <a:xfrm>
            <a:off x="533400" y="1296986"/>
            <a:ext cx="11201400" cy="51784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 reminders</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 (see Backup slides)</a:t>
            </a:r>
          </a:p>
          <a:p>
            <a:pPr marL="857250" lvl="1" indent="-457200">
              <a:lnSpc>
                <a:spcPct val="90000"/>
              </a:lnSpc>
              <a:spcBef>
                <a:spcPts val="0"/>
              </a:spcBef>
              <a:spcAft>
                <a:spcPts val="600"/>
              </a:spcAft>
              <a:buFont typeface="Arial" panose="020B0604020202020204" pitchFamily="34" charset="0"/>
              <a:buChar char="•"/>
              <a:defRPr/>
            </a:pPr>
            <a:r>
              <a:rPr lang="en-US" altLang="en-US" sz="2000" dirty="0"/>
              <a:t>November Plenary meetings: [Ad-hoc, Monday, 8:00-10:00]; Tuesday, 13:30-15:30; Wednesday, 8:00-10:00; Thursday 13:30-15:30</a:t>
            </a:r>
          </a:p>
          <a:p>
            <a:pPr marL="857250" lvl="1" indent="-457200">
              <a:lnSpc>
                <a:spcPct val="90000"/>
              </a:lnSpc>
              <a:spcBef>
                <a:spcPts val="0"/>
              </a:spcBef>
              <a:spcAft>
                <a:spcPts val="600"/>
              </a:spcAft>
              <a:buFont typeface="Arial" panose="020B0604020202020204" pitchFamily="34" charset="0"/>
              <a:buChar char="•"/>
              <a:defRPr/>
            </a:pPr>
            <a:r>
              <a:rPr lang="en-US" dirty="0"/>
              <a:t>Timeline review: Can we complete comment collection and agree on D1.0 during November session?</a:t>
            </a:r>
          </a:p>
          <a:p>
            <a:pPr marL="457200" indent="-457200">
              <a:lnSpc>
                <a:spcPct val="90000"/>
              </a:lnSpc>
              <a:spcBef>
                <a:spcPts val="0"/>
              </a:spcBef>
              <a:spcAft>
                <a:spcPts val="600"/>
              </a:spcAft>
              <a:buFont typeface="Arial" panose="020B0604020202020204" pitchFamily="34" charset="0"/>
              <a:buChar char="•"/>
              <a:defRPr/>
            </a:pPr>
            <a:r>
              <a:rPr lang="en-US" dirty="0"/>
              <a:t>Issues Tracking:</a:t>
            </a:r>
            <a:r>
              <a:rPr lang="en-US" b="0" dirty="0"/>
              <a:t> </a:t>
            </a:r>
            <a:r>
              <a:rPr lang="en-US" b="0" dirty="0">
                <a:hlinkClick r:id="rId3"/>
              </a:rPr>
              <a:t>11-21/0332r37</a:t>
            </a:r>
            <a:r>
              <a:rPr lang="en-US" b="0" dirty="0"/>
              <a:t> </a:t>
            </a:r>
            <a:endParaRPr lang="en-US" sz="2400" dirty="0"/>
          </a:p>
          <a:p>
            <a:pPr marL="457200" indent="-457200">
              <a:lnSpc>
                <a:spcPct val="90000"/>
              </a:lnSpc>
              <a:spcBef>
                <a:spcPts val="0"/>
              </a:spcBef>
              <a:spcAft>
                <a:spcPts val="600"/>
              </a:spcAft>
              <a:buFont typeface="Arial" panose="020B0604020202020204" pitchFamily="34" charset="0"/>
              <a:buChar char="•"/>
              <a:defRPr/>
            </a:pPr>
            <a:r>
              <a:rPr lang="en-US" sz="2400" dirty="0"/>
              <a:t>Results of Comment Collection on D0.2: </a:t>
            </a:r>
            <a:r>
              <a:rPr lang="en-US" sz="2400" b="0" dirty="0">
                <a:hlinkClick r:id="rId4"/>
              </a:rPr>
              <a:t>11-22/0973r11</a:t>
            </a:r>
            <a:endParaRPr lang="en-US" sz="2400" b="0" dirty="0"/>
          </a:p>
          <a:p>
            <a:pPr marL="457200" indent="-457200">
              <a:lnSpc>
                <a:spcPct val="90000"/>
              </a:lnSpc>
              <a:spcBef>
                <a:spcPts val="0"/>
              </a:spcBef>
              <a:spcAft>
                <a:spcPts val="600"/>
              </a:spcAft>
              <a:buFont typeface="Arial" panose="020B0604020202020204" pitchFamily="34" charset="0"/>
              <a:buChar char="•"/>
              <a:defRPr/>
            </a:pPr>
            <a:r>
              <a:rPr lang="en-US" dirty="0"/>
              <a:t>Contributions (slide 16) </a:t>
            </a:r>
          </a:p>
          <a:p>
            <a:pPr marL="457200" indent="-457200">
              <a:lnSpc>
                <a:spcPct val="90000"/>
              </a:lnSpc>
              <a:spcBef>
                <a:spcPts val="0"/>
              </a:spcBef>
              <a:spcAft>
                <a:spcPts val="600"/>
              </a:spcAft>
              <a:buFont typeface="Arial" panose="020B0604020202020204" pitchFamily="34" charset="0"/>
              <a:buChar char="•"/>
              <a:defRPr/>
            </a:pPr>
            <a:r>
              <a:rPr lang="en-US" dirty="0"/>
              <a:t>WBA liaison response</a:t>
            </a:r>
          </a:p>
          <a:p>
            <a:pPr marL="857250" lvl="1" indent="-457200">
              <a:lnSpc>
                <a:spcPct val="90000"/>
              </a:lnSpc>
              <a:spcBef>
                <a:spcPts val="0"/>
              </a:spcBef>
              <a:spcAft>
                <a:spcPts val="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Contributions</a:t>
            </a:r>
            <a:endParaRPr lang="en-GB" sz="3600" dirty="0"/>
          </a:p>
        </p:txBody>
      </p:sp>
      <p:sp>
        <p:nvSpPr>
          <p:cNvPr id="4098" name="Rectangle 2"/>
          <p:cNvSpPr>
            <a:spLocks noGrp="1" noChangeArrowheads="1"/>
          </p:cNvSpPr>
          <p:nvPr>
            <p:ph idx="1"/>
          </p:nvPr>
        </p:nvSpPr>
        <p:spPr>
          <a:xfrm>
            <a:off x="533400" y="1373186"/>
            <a:ext cx="11201400" cy="4951414"/>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rPr>
              <a:t> </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rPr>
              <a:t>Consider: </a:t>
            </a:r>
            <a:r>
              <a:rPr lang="en-US" sz="2000" dirty="0"/>
              <a:t>Open issues from Issues Tracking document </a:t>
            </a:r>
            <a:r>
              <a:rPr lang="en-US" sz="2000" dirty="0">
                <a:hlinkClick r:id="rId3"/>
              </a:rPr>
              <a:t>11-22/0435r2</a:t>
            </a:r>
            <a:r>
              <a:rPr lang="en-US" sz="20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325308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a:t>
            </a:r>
            <a:r>
              <a:rPr lang="en-US" sz="2800" b="0" dirty="0"/>
              <a:t> </a:t>
            </a:r>
            <a:r>
              <a:rPr lang="en-US" sz="2800" b="0" dirty="0">
                <a:hlinkClick r:id="rId3"/>
              </a:rPr>
              <a:t>11-21/0332r37</a:t>
            </a:r>
            <a:r>
              <a:rPr lang="en-US" sz="2800" b="0" dirty="0"/>
              <a:t> </a:t>
            </a:r>
            <a:endParaRPr lang="en-US" sz="2800" dirty="0"/>
          </a:p>
          <a:p>
            <a:pPr marL="0" indent="0">
              <a:lnSpc>
                <a:spcPct val="90000"/>
              </a:lnSpc>
              <a:spcBef>
                <a:spcPts val="300"/>
              </a:spcBef>
              <a:spcAft>
                <a:spcPts val="600"/>
              </a:spcAft>
              <a:defRPr/>
            </a:pPr>
            <a:r>
              <a:rPr lang="en-US" sz="2800" dirty="0"/>
              <a:t> 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r>
              <a:rPr lang="en-US" altLang="en-US" dirty="0"/>
              <a:t>See agenda slide tracking solution proposals and text submissions…</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14 November 2022, Ad-hoc (“pre-meeting”)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FF0000"/>
                </a:highlight>
                <a:latin typeface="Times New Roman"/>
                <a:ea typeface="MS Gothic"/>
              </a:rPr>
              <a:t>Nov 2022</a:t>
            </a:r>
          </a:p>
          <a:p>
            <a:pPr lvl="1" algn="just">
              <a:spcBef>
                <a:spcPts val="0"/>
              </a:spcBef>
              <a:defRPr/>
            </a:pPr>
            <a:r>
              <a:rPr lang="en-US" altLang="zh-CN" sz="2400" dirty="0">
                <a:latin typeface="Times New Roman"/>
                <a:ea typeface="MS Gothic"/>
              </a:rPr>
              <a:t>Recirculation LB (D2.0)			Jan 2023</a:t>
            </a:r>
          </a:p>
          <a:p>
            <a:pPr lvl="1" algn="just">
              <a:spcBef>
                <a:spcPts val="0"/>
              </a:spcBef>
              <a:defRPr/>
            </a:pPr>
            <a:r>
              <a:rPr lang="en-US" altLang="zh-CN" sz="2400" dirty="0">
                <a:latin typeface="Times New Roman"/>
                <a:ea typeface="MS Gothic"/>
              </a:rPr>
              <a:t>Initial SA Ballot (D3.0)			May 2023</a:t>
            </a:r>
          </a:p>
          <a:p>
            <a:pPr lvl="1" algn="just">
              <a:spcBef>
                <a:spcPts val="0"/>
              </a:spcBef>
              <a:defRPr/>
            </a:pPr>
            <a:r>
              <a:rPr lang="en-US" altLang="zh-CN" sz="2400" dirty="0">
                <a:latin typeface="Times New Roman"/>
                <a:ea typeface="MS Gothic"/>
              </a:rPr>
              <a:t>Final 802.11 WG approval		Sep 2023</a:t>
            </a:r>
          </a:p>
          <a:p>
            <a:pPr lvl="1" algn="just">
              <a:spcBef>
                <a:spcPts val="0"/>
              </a:spcBef>
              <a:defRPr/>
            </a:pPr>
            <a:r>
              <a:rPr lang="en-US" altLang="zh-CN" sz="2400" dirty="0">
                <a:latin typeface="Times New Roman"/>
                <a:ea typeface="MS Gothic"/>
              </a:rPr>
              <a:t>802 EC approval					Nov 2023</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Dec 2023</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18722535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14 November 2022 Ad-hoc (“pre-meeting”)</a:t>
            </a:r>
          </a:p>
          <a:p>
            <a:endParaRPr lang="en-US" altLang="en-US" dirty="0"/>
          </a:p>
          <a:p>
            <a:r>
              <a:rPr lang="en-US" altLang="en-US" dirty="0"/>
              <a:t>Chair: Mark Hamilton (Ruckus/CommScope)</a:t>
            </a:r>
          </a:p>
          <a:p>
            <a:r>
              <a:rPr lang="en-US" altLang="en-US" dirty="0"/>
              <a:t>Vice Chair and Sec’y: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14624</TotalTime>
  <Words>2218</Words>
  <Application>Microsoft Office PowerPoint</Application>
  <PresentationFormat>Widescreen</PresentationFormat>
  <Paragraphs>211</Paragraphs>
  <Slides>21</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Office Theme</vt:lpstr>
      <vt:lpstr>Document</vt:lpstr>
      <vt:lpstr>TGbh-agenda-2022-Nov-14</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14 November 2022, 8:00-10:00 ICT</vt:lpstr>
      <vt:lpstr>Contributions</vt:lpstr>
      <vt:lpstr>Backup material</vt:lpstr>
      <vt:lpstr>TGbh Work organization</vt:lpstr>
      <vt:lpstr>TGbh PAR Scope (emphasis added)</vt:lpstr>
      <vt:lpstr>Timeline</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206</cp:revision>
  <cp:lastPrinted>1601-01-01T00:00:00Z</cp:lastPrinted>
  <dcterms:created xsi:type="dcterms:W3CDTF">2021-01-26T19:12:38Z</dcterms:created>
  <dcterms:modified xsi:type="dcterms:W3CDTF">2022-10-07T21:32:53Z</dcterms:modified>
</cp:coreProperties>
</file>