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295" r:id="rId19"/>
    <p:sldId id="296" r:id="rId20"/>
    <p:sldId id="312"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8" d="100"/>
          <a:sy n="88" d="100"/>
        </p:scale>
        <p:origin x="102" y="8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973-11-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TGbh-agenda-2022-Nov-14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79"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14 November 2022, 8:00-10:00 ICT</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[Ad-hoc, Monday, 8:00-10:00]; Tuesday, 13:30-15:30; Wednesday,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dirty="0"/>
              <a:t>Timeline review: Can we complete comment collection and agree on D1.0 during November session?</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sz="2400" dirty="0"/>
              <a:t>Results of Comment Collection on D0.2: </a:t>
            </a:r>
            <a:r>
              <a:rPr lang="en-US" sz="2400" b="0" dirty="0">
                <a:hlinkClick r:id="rId4"/>
              </a:rPr>
              <a:t>11-22/0973r11</a:t>
            </a:r>
            <a:endParaRPr lang="en-US" sz="2400" b="0" dirty="0"/>
          </a:p>
          <a:p>
            <a:pPr marL="457200" indent="-457200">
              <a:lnSpc>
                <a:spcPct val="90000"/>
              </a:lnSpc>
              <a:spcBef>
                <a:spcPts val="0"/>
              </a:spcBef>
              <a:spcAft>
                <a:spcPts val="600"/>
              </a:spcAft>
              <a:buFont typeface="Arial" panose="020B0604020202020204" pitchFamily="34" charset="0"/>
              <a:buChar char="•"/>
              <a:defRPr/>
            </a:pPr>
            <a:r>
              <a:rPr lang="en-US" dirty="0"/>
              <a:t>Contributions (slide 16) </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3"/>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14 November 2022, Ad-hoc (“pre-meeting”)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872253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14 November 2022 Ad-hoc (“pre-meeting”)</a:t>
            </a:r>
          </a:p>
          <a:p>
            <a:endParaRPr lang="en-US" altLang="en-US" dirty="0"/>
          </a:p>
          <a:p>
            <a:r>
              <a:rPr lang="en-US" altLang="en-US" dirty="0"/>
              <a:t>Chair: Mark Hamilton (Ruckus/CommScope)</a:t>
            </a:r>
          </a:p>
          <a:p>
            <a:r>
              <a:rPr lang="en-US" altLang="en-US" dirty="0"/>
              <a:t>Vice Chair and 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14624</TotalTime>
  <Words>2218</Words>
  <Application>Microsoft Office PowerPoint</Application>
  <PresentationFormat>Widescreen</PresentationFormat>
  <Paragraphs>211</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TGbh-agenda-2022-Nov-14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November 2022, 8:00-10:00 ICT</vt:lpstr>
      <vt:lpstr>Contributions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206</cp:revision>
  <cp:lastPrinted>1601-01-01T00:00:00Z</cp:lastPrinted>
  <dcterms:created xsi:type="dcterms:W3CDTF">2021-01-26T19:12:38Z</dcterms:created>
  <dcterms:modified xsi:type="dcterms:W3CDTF">2022-10-07T21:32:53Z</dcterms:modified>
</cp:coreProperties>
</file>