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89" r:id="rId24"/>
    <p:sldId id="2375" r:id="rId25"/>
    <p:sldId id="2367" r:id="rId26"/>
    <p:sldId id="307"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3" d="100"/>
          <a:sy n="73" d="100"/>
        </p:scale>
        <p:origin x="66"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399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2013-01-00bh-id-encoding-in-pre-schemes.pptx" TargetMode="External"/><Relationship Id="rId3" Type="http://schemas.openxmlformats.org/officeDocument/2006/relationships/hyperlink" Target="https://mentor.ieee.org/802.11/dcn/22/11-22-1732-01-00bh-resolution-for-cid19-and-cid20.pptx" TargetMode="External"/><Relationship Id="rId7" Type="http://schemas.openxmlformats.org/officeDocument/2006/relationships/hyperlink" Target="https://mentor.ieee.org/802.11/dcn/22/11-22-1079-05-00bh-cr-for-sta-generated-id.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1802-00-00bh-enhancement-of-rrcm.pptx" TargetMode="External"/><Relationship Id="rId11" Type="http://schemas.openxmlformats.org/officeDocument/2006/relationships/hyperlink" Target="https://mentor.ieee.org/802.11/dcn/22/11-22-1585-00-00bh-multiple-schemes-text.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925-03-00bh-maad-text-for-tgbh-draft-0-2.docx" TargetMode="External"/><Relationship Id="rId4" Type="http://schemas.openxmlformats.org/officeDocument/2006/relationships/hyperlink" Target="https://mentor.ieee.org/802.11/dcn/22/11-22-1806-00-00bh-cr-for-pasn.docx" TargetMode="External"/><Relationship Id="rId9" Type="http://schemas.openxmlformats.org/officeDocument/2006/relationships/hyperlink" Target="https://mentor.ieee.org/802.11/dcn/22/11-22-0928-01-00bh-text-maad-and-irm-tgbh-draft-0-2.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3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11-22/0651r9</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                 --- Reserve last 30 minutes for the following ---</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24)</a:t>
            </a:r>
          </a:p>
          <a:p>
            <a:pPr marL="857250" lvl="1" indent="-457200">
              <a:lnSpc>
                <a:spcPct val="70000"/>
              </a:lnSpc>
              <a:spcBef>
                <a:spcPts val="300"/>
              </a:spcBef>
              <a:spcAft>
                <a:spcPts val="300"/>
              </a:spcAft>
              <a:buFont typeface="Arial" panose="020B0604020202020204" pitchFamily="34" charset="0"/>
              <a:buChar char="•"/>
              <a:defRPr/>
            </a:pPr>
            <a:r>
              <a:rPr lang="en-US" dirty="0"/>
              <a:t>Motion on initial WG LB</a:t>
            </a:r>
          </a:p>
          <a:p>
            <a:pPr marL="857250" lvl="1" indent="-457200">
              <a:lnSpc>
                <a:spcPct val="70000"/>
              </a:lnSpc>
              <a:spcBef>
                <a:spcPts val="300"/>
              </a:spcBef>
              <a:spcAft>
                <a:spcPts val="300"/>
              </a:spcAft>
              <a:buFont typeface="Arial" panose="020B0604020202020204" pitchFamily="34" charset="0"/>
              <a:buChar char="•"/>
              <a:defRPr/>
            </a:pPr>
            <a:r>
              <a:rPr lang="en-US" dirty="0"/>
              <a:t>Alternative approach(es)?  Agree on specific requirements?</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 (slides 25, 26)</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11-22/2013r1</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2"/>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support TGbh working on adding an additional mechanism to support identification prior to association (or at Association Request)?</a:t>
            </a:r>
          </a:p>
          <a:p>
            <a:pPr marL="0" indent="0"/>
            <a:endParaRPr lang="en-US" kern="0" dirty="0"/>
          </a:p>
          <a:p>
            <a:pPr marL="0" indent="0"/>
            <a:r>
              <a:rPr lang="en-US" kern="0" dirty="0"/>
              <a:t>Y: 17</a:t>
            </a:r>
          </a:p>
          <a:p>
            <a:pPr marL="0" indent="0"/>
            <a:r>
              <a:rPr lang="en-US" kern="0" dirty="0"/>
              <a:t>N: 4</a:t>
            </a:r>
          </a:p>
          <a:p>
            <a:pPr marL="0" indent="0"/>
            <a:r>
              <a:rPr lang="en-US" kern="0" dirty="0"/>
              <a:t>Abs: 7</a:t>
            </a:r>
          </a:p>
        </p:txBody>
      </p:sp>
    </p:spTree>
    <p:extLst>
      <p:ext uri="{BB962C8B-B14F-4D97-AF65-F5344CB8AC3E}">
        <p14:creationId xmlns:p14="http://schemas.microsoft.com/office/powerpoint/2010/main" val="2139520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a:t>
            </a:r>
            <a:r>
              <a:rPr lang="en-US" sz="2800" strike="sngStrike" dirty="0"/>
              <a:t>Jan 3</a:t>
            </a:r>
            <a:r>
              <a:rPr lang="en-US" sz="2800" dirty="0"/>
              <a:t>,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40070</TotalTime>
  <Words>3330</Words>
  <Application>Microsoft Office PowerPoint</Application>
  <PresentationFormat>Widescreen</PresentationFormat>
  <Paragraphs>399</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Straw Poll – Wed AM1</vt:lpstr>
      <vt:lpstr>Way forward</vt:lpstr>
      <vt:lpstr>Jan interim session plan</vt:lpstr>
      <vt:lpstr>TGbh Teleconferences</vt:lpstr>
      <vt:lpstr>Straw Poll – ??</vt:lpstr>
      <vt:lpstr>Straw Poll – ??</vt:lpstr>
      <vt:lpstr>Straw Poll</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335</cp:revision>
  <cp:lastPrinted>1601-01-01T00:00:00Z</cp:lastPrinted>
  <dcterms:created xsi:type="dcterms:W3CDTF">2021-01-26T19:12:38Z</dcterms:created>
  <dcterms:modified xsi:type="dcterms:W3CDTF">2022-11-17T08:26:50Z</dcterms:modified>
</cp:coreProperties>
</file>