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75" r:id="rId23"/>
    <p:sldId id="2370" r:id="rId24"/>
    <p:sldId id="2374" r:id="rId25"/>
    <p:sldId id="2367" r:id="rId26"/>
    <p:sldId id="307" r:id="rId27"/>
    <p:sldId id="310" r:id="rId28"/>
    <p:sldId id="295" r:id="rId29"/>
    <p:sldId id="311" r:id="rId30"/>
    <p:sldId id="313"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2" d="100"/>
          <a:sy n="82" d="100"/>
        </p:scale>
        <p:origin x="48" y="1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6"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802-00-00bh-enhancement-of-rrcm.pptx" TargetMode="External"/><Relationship Id="rId10" Type="http://schemas.openxmlformats.org/officeDocument/2006/relationships/hyperlink" Target="https://mentor.ieee.org/802.11/dcn/22/11-22-1411-02-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1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11-22/0651r8</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 – motion on initial WG LB</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11-22/1941?</a:t>
            </a:r>
            <a:endParaRPr lang="en-US" altLang="en-US" sz="21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11-22/1650r4</a:t>
            </a:r>
            <a:r>
              <a:rPr lang="en-US" altLang="en-US" sz="21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11-22/1584r2</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11-22/1411r2</a:t>
            </a:r>
            <a:r>
              <a:rPr lang="en-US" altLang="en-US" sz="2100" dirty="0">
                <a:solidFill>
                  <a:schemeClr val="tx1"/>
                </a:solidFill>
              </a:rPr>
              <a:t> – Protection against spoof AP using probe (Graham Smith)</a:t>
            </a:r>
            <a:endParaRPr lang="en-US" altLang="en-US" sz="21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11-22/1626r0</a:t>
            </a:r>
            <a:r>
              <a:rPr lang="en-US" altLang="en-US" sz="21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6"/>
              </a:rPr>
              <a:t>11-22/1079r4</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7"/>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37041</TotalTime>
  <Words>3008</Words>
  <Application>Microsoft Office PowerPoint</Application>
  <PresentationFormat>Widescreen</PresentationFormat>
  <Paragraphs>336</Paragraphs>
  <Slides>30</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Way forward</vt:lpstr>
      <vt:lpstr>Motion X – Dx.x update</vt:lpstr>
      <vt:lpstr>Motion X - TGbh initial WG ballot</vt:lpstr>
      <vt:lpstr>Jan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321</cp:revision>
  <cp:lastPrinted>1601-01-01T00:00:00Z</cp:lastPrinted>
  <dcterms:created xsi:type="dcterms:W3CDTF">2021-01-26T19:12:38Z</dcterms:created>
  <dcterms:modified xsi:type="dcterms:W3CDTF">2022-11-13T09:36:07Z</dcterms:modified>
</cp:coreProperties>
</file>