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75" r:id="rId23"/>
    <p:sldId id="2370" r:id="rId24"/>
    <p:sldId id="2374" r:id="rId25"/>
    <p:sldId id="2367" r:id="rId26"/>
    <p:sldId id="307" r:id="rId27"/>
    <p:sldId id="310" r:id="rId28"/>
    <p:sldId id="295" r:id="rId29"/>
    <p:sldId id="311" r:id="rId30"/>
    <p:sldId id="313"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5" d="100"/>
          <a:sy n="85" d="100"/>
        </p:scale>
        <p:origin x="114" y="89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1-00bh-cc41-comments-against-d0-2.xlsx" TargetMode="External"/><Relationship Id="rId4" Type="http://schemas.openxmlformats.org/officeDocument/2006/relationships/hyperlink" Target="https://mentor.ieee.org/802.11/dcn/22/11-22-0651-07-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272-01-00bh-minutes-tgbh-plenary-meeting-july-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1-00bh-cc41-comments-against-d0-2.xlsx" TargetMode="External"/><Relationship Id="rId4" Type="http://schemas.openxmlformats.org/officeDocument/2006/relationships/hyperlink" Target="https://mentor.ieee.org/802.11/dcn/22/11-22-0651-07-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1-00bh-cc41-comments-against-d0-2.xlsx" TargetMode="External"/><Relationship Id="rId4" Type="http://schemas.openxmlformats.org/officeDocument/2006/relationships/hyperlink" Target="https://mentor.ieee.org/802.11/dcn/22/11-22-0651-07-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1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11-22/0651r7</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11-22/0973r11</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&lt;</a:t>
            </a:r>
            <a:r>
              <a:rPr lang="en-US" sz="2400" dirty="0" err="1"/>
              <a:t>tbd</a:t>
            </a:r>
            <a:r>
              <a:rPr lang="en-US" sz="2400" dirty="0"/>
              <a:t>&gt;</a:t>
            </a:r>
          </a:p>
          <a:p>
            <a:pPr marL="1257300" lvl="2" indent="-457200">
              <a:lnSpc>
                <a:spcPct val="90000"/>
              </a:lnSpc>
              <a:spcBef>
                <a:spcPts val="0"/>
              </a:spcBef>
              <a:spcAft>
                <a:spcPts val="600"/>
              </a:spcAft>
              <a:buFont typeface="Arial" panose="020B0604020202020204" pitchFamily="34" charset="0"/>
              <a:buChar char="•"/>
              <a:defRPr/>
            </a:pPr>
            <a:r>
              <a:rPr lang="en-US" sz="2400" dirty="0"/>
              <a:t>Oct 25: &lt;</a:t>
            </a:r>
            <a:r>
              <a:rPr lang="en-US" sz="2400" dirty="0" err="1"/>
              <a:t>tbd</a:t>
            </a:r>
            <a:r>
              <a:rPr lang="en-US" sz="2400" dirty="0"/>
              <a:t>&gt;</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11-22/0651r7</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11-22/0973r11</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11-22/0651r7</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11-22/0973r11</a:t>
            </a:r>
            <a:r>
              <a:rPr lang="en-US" sz="2400" b="0" dirty="0"/>
              <a:t> </a:t>
            </a:r>
            <a:endParaRPr lang="en-US" sz="2400" dirty="0"/>
          </a:p>
          <a:p>
            <a:pPr marL="857250" lvl="1" indent="-457200">
              <a:lnSpc>
                <a:spcPct val="70000"/>
              </a:lnSpc>
              <a:spcBef>
                <a:spcPts val="300"/>
              </a:spcBef>
              <a:spcAft>
                <a:spcPts val="300"/>
              </a:spcAft>
              <a:buFont typeface="Arial" panose="020B0604020202020204" pitchFamily="34" charset="0"/>
              <a:buChar char="•"/>
              <a:defRPr/>
            </a:pPr>
            <a:r>
              <a:rPr lang="en-US" dirty="0"/>
              <a:t>52 non-Editorial: 14 resolved.  22 are on “controversial topics”.  16 should be easier.</a:t>
            </a:r>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 – motion on initial WG LB</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3"/>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30649</TotalTime>
  <Words>2874</Words>
  <Application>Microsoft Office PowerPoint</Application>
  <PresentationFormat>Widescreen</PresentationFormat>
  <Paragraphs>323</Paragraphs>
  <Slides>30</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Way forward</vt:lpstr>
      <vt:lpstr>Motion X – Dx.x update</vt:lpstr>
      <vt:lpstr>Motion X - TGbh initial WG ballot</vt:lpstr>
      <vt:lpstr>Jan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318</cp:revision>
  <cp:lastPrinted>1601-01-01T00:00:00Z</cp:lastPrinted>
  <dcterms:created xsi:type="dcterms:W3CDTF">2021-01-26T19:12:38Z</dcterms:created>
  <dcterms:modified xsi:type="dcterms:W3CDTF">2022-10-07T21:28:21Z</dcterms:modified>
</cp:coreProperties>
</file>