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16" d="100"/>
          <a:sy n="116" d="100"/>
        </p:scale>
        <p:origin x="114"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802.11-22/1702r0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00-00-0arc-ieee-std-802-par-discussion-802-11-action.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2022-10-07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8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Nov 2022, 10:30 ICT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 </a:t>
            </a:r>
          </a:p>
          <a:p>
            <a:pPr lvl="1" eaLnBrk="1" hangingPunct="1">
              <a:lnSpc>
                <a:spcPct val="90000"/>
              </a:lnSpc>
              <a:spcBef>
                <a:spcPts val="0"/>
              </a:spcBef>
              <a:spcAft>
                <a:spcPts val="300"/>
              </a:spcAft>
              <a:defRPr/>
            </a:pPr>
            <a:r>
              <a:rPr lang="en-US" dirty="0"/>
              <a:t>Annex G: </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Annex G way forward</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September interim: 11-22/1602</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11-22/1600r0</a:t>
            </a:r>
            <a:r>
              <a:rPr lang="en-US" sz="2200" b="0" dirty="0"/>
              <a:t>, </a:t>
            </a:r>
            <a:r>
              <a:rPr lang="en-US" sz="2200" b="0" dirty="0">
                <a:hlinkClick r:id="rId3"/>
              </a:rPr>
              <a:t>11-22/1600r0</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TG): P802REVc, in TG ballot currently.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Nendica’s</a:t>
            </a:r>
            <a:r>
              <a:rPr lang="en-US" sz="2200" b="0" dirty="0"/>
              <a:t> ELLA study item, Thursdays 9am ET – little movement since June</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IEEE Std 802 revision projects</a:t>
            </a:r>
          </a:p>
          <a:p>
            <a:pPr eaLnBrk="1" hangingPunct="1">
              <a:spcBef>
                <a:spcPts val="300"/>
              </a:spcBef>
            </a:pPr>
            <a:r>
              <a:rPr lang="en-US" altLang="en-US" dirty="0"/>
              <a:t>January interim planning</a:t>
            </a:r>
          </a:p>
          <a:p>
            <a:pPr lvl="1" eaLnBrk="1" hangingPunct="1">
              <a:spcBef>
                <a:spcPts val="300"/>
              </a:spcBef>
            </a:pPr>
            <a:r>
              <a:rPr lang="en-US" altLang="en-US" dirty="0"/>
              <a:t>1 or 2 slots?</a:t>
            </a:r>
          </a:p>
          <a:p>
            <a:pPr lvl="1" eaLnBrk="1" hangingPunct="1">
              <a:spcBef>
                <a:spcPts val="300"/>
              </a:spcBef>
            </a:pPr>
            <a:r>
              <a:rPr lang="en-US" altLang="en-US" dirty="0"/>
              <a:t>Topics?  802 revision, Annex G, MLME-START etc., What is a STA?</a:t>
            </a:r>
          </a:p>
          <a:p>
            <a:pPr lvl="1" eaLnBrk="1" hangingPunct="1">
              <a:spcBef>
                <a:spcPts val="300"/>
              </a:spcBef>
            </a:pPr>
            <a:r>
              <a:rPr lang="en-US" altLang="en-US" dirty="0"/>
              <a:t>Next Teleconference(s):</a:t>
            </a:r>
          </a:p>
          <a:p>
            <a:pPr lvl="1" eaLnBrk="1" hangingPunct="1">
              <a:spcBef>
                <a:spcPts val="300"/>
              </a:spcBef>
            </a:pPr>
            <a:r>
              <a:rPr lang="en-US" altLang="en-US" dirty="0"/>
              <a:t>Nov to Jan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November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102222</TotalTime>
  <Words>2059</Words>
  <Application>Microsoft Office PowerPoint</Application>
  <PresentationFormat>On-screen Show (4:3)</PresentationFormat>
  <Paragraphs>192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ARC-SC-agenda-November-2022</vt:lpstr>
      <vt:lpstr>Abstract</vt:lpstr>
      <vt:lpstr>IEEE 802.11   Architecture Standing Committee</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Nov 2022, 10:30 ICT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1116</cp:revision>
  <cp:lastPrinted>1998-02-10T13:28:06Z</cp:lastPrinted>
  <dcterms:created xsi:type="dcterms:W3CDTF">2009-07-15T16:38:20Z</dcterms:created>
  <dcterms:modified xsi:type="dcterms:W3CDTF">2022-10-07T20:55:27Z</dcterms:modified>
</cp:coreProperties>
</file>