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41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385" r:id="rId19"/>
    <p:sldId id="2417" r:id="rId20"/>
    <p:sldId id="2413" r:id="rId21"/>
    <p:sldId id="2373"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86" d="100"/>
          <a:sy n="86" d="100"/>
        </p:scale>
        <p:origin x="90" y="9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9F5B4465-461B-405D-803B-ADECC17730B1}"/>
    <pc:docChg chg="addSld modSld modMainMaster">
      <pc:chgData name="Ansley, Carol (CCI-Atlanta)" userId="cbcdc21a-90c4-4b2f-81f7-da4165205229" providerId="ADAL" clId="{9F5B4465-461B-405D-803B-ADECC17730B1}" dt="2022-11-17T04:56:28.409" v="188" actId="20577"/>
      <pc:docMkLst>
        <pc:docMk/>
      </pc:docMkLst>
      <pc:sldChg chg="modSp mod">
        <pc:chgData name="Ansley, Carol (CCI-Atlanta)" userId="cbcdc21a-90c4-4b2f-81f7-da4165205229" providerId="ADAL" clId="{9F5B4465-461B-405D-803B-ADECC17730B1}" dt="2022-11-17T04:56:28.409" v="188" actId="20577"/>
        <pc:sldMkLst>
          <pc:docMk/>
          <pc:sldMk cId="2332662549" sldId="2373"/>
        </pc:sldMkLst>
        <pc:spChg chg="mod">
          <ac:chgData name="Ansley, Carol (CCI-Atlanta)" userId="cbcdc21a-90c4-4b2f-81f7-da4165205229" providerId="ADAL" clId="{9F5B4465-461B-405D-803B-ADECC17730B1}" dt="2022-11-17T04:56:28.409" v="188" actId="20577"/>
          <ac:spMkLst>
            <pc:docMk/>
            <pc:sldMk cId="2332662549" sldId="2373"/>
            <ac:spMk id="4" creationId="{16685247-17BB-1747-8EE0-02714A250D97}"/>
          </ac:spMkLst>
        </pc:spChg>
      </pc:sldChg>
      <pc:sldChg chg="modSp mod">
        <pc:chgData name="Ansley, Carol (CCI-Atlanta)" userId="cbcdc21a-90c4-4b2f-81f7-da4165205229" providerId="ADAL" clId="{9F5B4465-461B-405D-803B-ADECC17730B1}" dt="2022-11-17T03:47:17.253" v="59" actId="20577"/>
        <pc:sldMkLst>
          <pc:docMk/>
          <pc:sldMk cId="88108499" sldId="2385"/>
        </pc:sldMkLst>
        <pc:spChg chg="mod">
          <ac:chgData name="Ansley, Carol (CCI-Atlanta)" userId="cbcdc21a-90c4-4b2f-81f7-da4165205229" providerId="ADAL" clId="{9F5B4465-461B-405D-803B-ADECC17730B1}" dt="2022-11-17T01:11:09.085" v="1" actId="20577"/>
          <ac:spMkLst>
            <pc:docMk/>
            <pc:sldMk cId="88108499" sldId="2385"/>
            <ac:spMk id="2" creationId="{F3220D77-4B90-B742-B74B-6BD78C0D50E7}"/>
          </ac:spMkLst>
        </pc:spChg>
        <pc:spChg chg="mod">
          <ac:chgData name="Ansley, Carol (CCI-Atlanta)" userId="cbcdc21a-90c4-4b2f-81f7-da4165205229" providerId="ADAL" clId="{9F5B4465-461B-405D-803B-ADECC17730B1}" dt="2022-11-17T03:47:17.253" v="59" actId="20577"/>
          <ac:spMkLst>
            <pc:docMk/>
            <pc:sldMk cId="88108499" sldId="2385"/>
            <ac:spMk id="3" creationId="{D9119F4E-FC06-F646-87EB-EF12912A7052}"/>
          </ac:spMkLst>
        </pc:spChg>
      </pc:sldChg>
      <pc:sldChg chg="modSp add mod">
        <pc:chgData name="Ansley, Carol (CCI-Atlanta)" userId="cbcdc21a-90c4-4b2f-81f7-da4165205229" providerId="ADAL" clId="{9F5B4465-461B-405D-803B-ADECC17730B1}" dt="2022-11-17T03:27:17.826" v="5" actId="207"/>
        <pc:sldMkLst>
          <pc:docMk/>
          <pc:sldMk cId="3637338930" sldId="2417"/>
        </pc:sldMkLst>
        <pc:spChg chg="mod">
          <ac:chgData name="Ansley, Carol (CCI-Atlanta)" userId="cbcdc21a-90c4-4b2f-81f7-da4165205229" providerId="ADAL" clId="{9F5B4465-461B-405D-803B-ADECC17730B1}" dt="2022-11-17T03:27:17.826" v="5" actId="207"/>
          <ac:spMkLst>
            <pc:docMk/>
            <pc:sldMk cId="3637338930" sldId="2417"/>
            <ac:spMk id="2" creationId="{F3220D77-4B90-B742-B74B-6BD78C0D50E7}"/>
          </ac:spMkLst>
        </pc:spChg>
        <pc:spChg chg="mod">
          <ac:chgData name="Ansley, Carol (CCI-Atlanta)" userId="cbcdc21a-90c4-4b2f-81f7-da4165205229" providerId="ADAL" clId="{9F5B4465-461B-405D-803B-ADECC17730B1}" dt="2022-11-17T03:27:17.826" v="5" actId="207"/>
          <ac:spMkLst>
            <pc:docMk/>
            <pc:sldMk cId="3637338930" sldId="2417"/>
            <ac:spMk id="3" creationId="{D9119F4E-FC06-F646-87EB-EF12912A7052}"/>
          </ac:spMkLst>
        </pc:spChg>
      </pc:sldChg>
      <pc:sldMasterChg chg="modSp mod">
        <pc:chgData name="Ansley, Carol (CCI-Atlanta)" userId="cbcdc21a-90c4-4b2f-81f7-da4165205229" providerId="ADAL" clId="{9F5B4465-461B-405D-803B-ADECC17730B1}" dt="2022-11-17T01:11:37.844" v="3" actId="20577"/>
        <pc:sldMasterMkLst>
          <pc:docMk/>
          <pc:sldMasterMk cId="0" sldId="2147483648"/>
        </pc:sldMasterMkLst>
        <pc:spChg chg="mod">
          <ac:chgData name="Ansley, Carol (CCI-Atlanta)" userId="cbcdc21a-90c4-4b2f-81f7-da4165205229" providerId="ADAL" clId="{9F5B4465-461B-405D-803B-ADECC17730B1}" dt="2022-11-17T01:11:37.844" v="3"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1701r3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2022-11-17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marL="0" lvl="1" indent="0">
              <a:buNone/>
            </a:pPr>
            <a:r>
              <a:rPr lang="en-US" sz="2800" dirty="0"/>
              <a:t>Host</a:t>
            </a:r>
          </a:p>
          <a:p>
            <a:pPr marL="285750" lvl="1" indent="-285750">
              <a:buFont typeface="Arial" panose="020B0604020202020204" pitchFamily="34" charset="0"/>
              <a:buChar char="•"/>
            </a:pPr>
            <a:r>
              <a:rPr lang="en-US" dirty="0"/>
              <a:t>Disable Video for participants</a:t>
            </a:r>
          </a:p>
          <a:p>
            <a:pPr marL="285750" lvl="1" indent="-285750">
              <a:buFont typeface="Arial" panose="020B0604020202020204" pitchFamily="34" charset="0"/>
              <a:buChar char="•"/>
            </a:pPr>
            <a:r>
              <a:rPr lang="en-US" dirty="0"/>
              <a:t>Set up participants to mute on entry</a:t>
            </a:r>
          </a:p>
          <a:p>
            <a:pPr marL="285750" lvl="1" indent="-285750">
              <a:buFont typeface="Arial" panose="020B0604020202020204" pitchFamily="34" charset="0"/>
              <a:buChar char="•"/>
            </a:pPr>
            <a:r>
              <a:rPr lang="en-US" dirty="0"/>
              <a:t>Set up Microphone -&gt; Shure, Speaker -&gt; NP-M3000, Smart Audio -&gt; Music</a:t>
            </a:r>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17,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(14 participants on-line, 12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Motion to approve accumulated meeting minutes – Motion #27 - completed</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Dec. 1 (9am), Dec. 8 (10am), Dec. 15 (9am), Jan. 5 (9am)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22/1870r0 – Protection Against Spoof AP </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November 14,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(10 participants on-line, 11 participants in the room)</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Motion to approve accumulated meeting minutes – Motion #27</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Discussion of Timeline update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22/1870r0 – Protection Against Spoof AP (postponed)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22/1882r0 – Encrypted IE for obfuscated beacon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22/1883r0 – RCM transition period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22/1975r0 – proposed spec texts for protected version of unicast management frames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363733893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November Plenary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27</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September 802.11 Interim: 11-22/1648r0,</a:t>
            </a:r>
          </a:p>
          <a:p>
            <a:r>
              <a:rPr lang="en-US" dirty="0" err="1"/>
              <a:t>TGbi</a:t>
            </a:r>
            <a:r>
              <a:rPr lang="en-US" dirty="0"/>
              <a:t> Teleconferences: 11-22/1780r0 (13 Oct), 11-22/1968r0 (3 Nov)</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Stephen McCann</a:t>
            </a:r>
          </a:p>
          <a:p>
            <a:r>
              <a:rPr lang="en-US" dirty="0"/>
              <a:t>Second: Po-Kai Huang</a:t>
            </a:r>
          </a:p>
          <a:p>
            <a:r>
              <a:rPr lang="en-US" dirty="0"/>
              <a:t>Approved by unanimous consent,  10 on-line and 11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Approved by </a:t>
            </a:r>
            <a:r>
              <a:rPr lang="en-US"/>
              <a:t>straw poll: </a:t>
            </a:r>
            <a:r>
              <a:rPr lang="en-US" dirty="0"/>
              <a:t>14 </a:t>
            </a:r>
            <a:r>
              <a:rPr lang="en-US"/>
              <a:t>new timeline </a:t>
            </a:r>
            <a:r>
              <a:rPr lang="en-US" dirty="0"/>
              <a:t>/ 6 keep </a:t>
            </a:r>
            <a:r>
              <a:rPr lang="en-US"/>
              <a:t>previous timeline</a:t>
            </a:r>
            <a:endParaRPr lang="en-US" dirty="0"/>
          </a:p>
        </p:txBody>
      </p:sp>
    </p:spTree>
    <p:extLst>
      <p:ext uri="{BB962C8B-B14F-4D97-AF65-F5344CB8AC3E}">
        <p14:creationId xmlns:p14="http://schemas.microsoft.com/office/powerpoint/2010/main" val="2332662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November 17,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November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https://web.cvent.com/event/840c257d-5d52-4eff-94b4-39d2aafda56b/summary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667645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13970</TotalTime>
  <Words>2345</Words>
  <Application>Microsoft Office PowerPoint</Application>
  <PresentationFormat>On-screen Show (4:3)</PresentationFormat>
  <Paragraphs>227</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November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November 17, 2022 </vt:lpstr>
      <vt:lpstr>TGbi Agenda – November 14, 2022 </vt:lpstr>
      <vt:lpstr>Motion # 27</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222</cp:revision>
  <dcterms:modified xsi:type="dcterms:W3CDTF">2022-11-17T04:56:44Z</dcterms:modified>
</cp:coreProperties>
</file>