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sldIdLst>
    <p:sldId id="256" r:id="rId2"/>
    <p:sldId id="257" r:id="rId3"/>
    <p:sldId id="258" r:id="rId4"/>
    <p:sldId id="259" r:id="rId5"/>
    <p:sldId id="2416" r:id="rId6"/>
    <p:sldId id="261" r:id="rId7"/>
    <p:sldId id="369" r:id="rId8"/>
    <p:sldId id="370" r:id="rId9"/>
    <p:sldId id="372" r:id="rId10"/>
    <p:sldId id="371" r:id="rId11"/>
    <p:sldId id="262" r:id="rId12"/>
    <p:sldId id="289" r:id="rId13"/>
    <p:sldId id="266" r:id="rId14"/>
    <p:sldId id="290" r:id="rId15"/>
    <p:sldId id="283" r:id="rId16"/>
    <p:sldId id="288" r:id="rId17"/>
    <p:sldId id="2415" r:id="rId18"/>
    <p:sldId id="2385" r:id="rId19"/>
    <p:sldId id="2413" r:id="rId20"/>
    <p:sldId id="2373" r:id="rId21"/>
    <p:sldId id="293" r:id="rId22"/>
    <p:sldId id="267" r:id="rId2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6786"/>
  </p:normalViewPr>
  <p:slideViewPr>
    <p:cSldViewPr snapToGrid="0" snapToObjects="1">
      <p:cViewPr varScale="1">
        <p:scale>
          <a:sx n="116" d="100"/>
          <a:sy n="116" d="100"/>
        </p:scale>
        <p:origin x="118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C1443B5B-5836-4B2B-8F59-9258575E3589}"/>
    <pc:docChg chg="modSld">
      <pc:chgData name="Ansley, Carol (CCI-Atlanta)" userId="cbcdc21a-90c4-4b2f-81f7-da4165205229" providerId="ADAL" clId="{C1443B5B-5836-4B2B-8F59-9258575E3589}" dt="2022-11-16T20:08:26.975" v="12" actId="20577"/>
      <pc:docMkLst>
        <pc:docMk/>
      </pc:docMkLst>
      <pc:sldChg chg="modSp mod">
        <pc:chgData name="Ansley, Carol (CCI-Atlanta)" userId="cbcdc21a-90c4-4b2f-81f7-da4165205229" providerId="ADAL" clId="{C1443B5B-5836-4B2B-8F59-9258575E3589}" dt="2022-11-16T20:08:26.975" v="12" actId="20577"/>
        <pc:sldMkLst>
          <pc:docMk/>
          <pc:sldMk cId="88108499" sldId="2385"/>
        </pc:sldMkLst>
        <pc:spChg chg="mod">
          <ac:chgData name="Ansley, Carol (CCI-Atlanta)" userId="cbcdc21a-90c4-4b2f-81f7-da4165205229" providerId="ADAL" clId="{C1443B5B-5836-4B2B-8F59-9258575E3589}" dt="2022-11-16T20:08:26.975" v="12" actId="20577"/>
          <ac:spMkLst>
            <pc:docMk/>
            <pc:sldMk cId="88108499" sldId="2385"/>
            <ac:spMk id="3" creationId="{D9119F4E-FC06-F646-87EB-EF12912A7052}"/>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43628"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November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1701r2</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November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2022-11-17</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In-room Attendees</a:t>
            </a:r>
          </a:p>
          <a:p>
            <a:pPr marL="285750" lvl="1" indent="-285750">
              <a:buFont typeface="Arial" panose="020B0604020202020204" pitchFamily="34" charset="0"/>
              <a:buChar char="•"/>
            </a:pPr>
            <a:r>
              <a:rPr lang="en-US" dirty="0"/>
              <a:t>In Webex choose connect without audio before you join</a:t>
            </a:r>
          </a:p>
          <a:p>
            <a:pPr marL="285750" lvl="1" indent="-285750">
              <a:buFont typeface="Arial" panose="020B0604020202020204" pitchFamily="34" charset="0"/>
              <a:buChar char="•"/>
            </a:pPr>
            <a:r>
              <a:rPr lang="en-US" dirty="0"/>
              <a:t>Use the Webex queue to indicate you want to speak</a:t>
            </a:r>
          </a:p>
          <a:p>
            <a:pPr marL="285750" lvl="1" indent="-285750">
              <a:buFont typeface="Arial" panose="020B0604020202020204" pitchFamily="34" charset="0"/>
              <a:buChar char="•"/>
            </a:pPr>
            <a:r>
              <a:rPr lang="en-US" dirty="0"/>
              <a:t>Wait to hold the microphone to make a comment</a:t>
            </a:r>
          </a:p>
          <a:p>
            <a:pPr marL="285750" lvl="1" indent="-285750">
              <a:buFont typeface="Arial" panose="020B0604020202020204" pitchFamily="34" charset="0"/>
              <a:buChar char="•"/>
            </a:pPr>
            <a:r>
              <a:rPr lang="en-US" dirty="0"/>
              <a:t>Repeat any questions that are inadvertently asked away from the microphone</a:t>
            </a:r>
          </a:p>
          <a:p>
            <a:pPr marL="285750" lvl="1" indent="-285750">
              <a:buFont typeface="Arial" panose="020B0604020202020204" pitchFamily="34" charset="0"/>
              <a:buChar char="•"/>
            </a:pPr>
            <a:endParaRPr lang="en-US" dirty="0"/>
          </a:p>
          <a:p>
            <a:pPr marL="0" lvl="1" indent="0">
              <a:buNone/>
            </a:pPr>
            <a:r>
              <a:rPr lang="en-US" sz="2800" dirty="0"/>
              <a:t>Remote Attendees</a:t>
            </a:r>
          </a:p>
          <a:p>
            <a:pPr marL="285750" lvl="1" indent="-285750">
              <a:buFont typeface="Arial" panose="020B0604020202020204" pitchFamily="34" charset="0"/>
              <a:buChar char="•"/>
            </a:pPr>
            <a:r>
              <a:rPr lang="en-US" dirty="0"/>
              <a:t>Join Webex and set Webex audio as ‘music’</a:t>
            </a:r>
          </a:p>
          <a:p>
            <a:pPr marL="285750" lvl="1" indent="-285750">
              <a:buFont typeface="Arial" panose="020B0604020202020204" pitchFamily="34" charset="0"/>
              <a:buChar char="•"/>
            </a:pPr>
            <a:r>
              <a:rPr lang="en-US" dirty="0"/>
              <a:t>Use the Webex queue to indicate you want to speak</a:t>
            </a:r>
          </a:p>
          <a:p>
            <a:pPr marL="285750" lvl="1" indent="-285750">
              <a:buFont typeface="Arial" panose="020B0604020202020204" pitchFamily="34" charset="0"/>
              <a:buChar char="•"/>
            </a:pPr>
            <a:endParaRPr lang="en-US" dirty="0"/>
          </a:p>
          <a:p>
            <a:pPr marL="0" lvl="1" indent="0">
              <a:buNone/>
            </a:pPr>
            <a:r>
              <a:rPr lang="en-US" sz="2800" dirty="0"/>
              <a:t>Host</a:t>
            </a:r>
          </a:p>
          <a:p>
            <a:pPr marL="285750" lvl="1" indent="-285750">
              <a:buFont typeface="Arial" panose="020B0604020202020204" pitchFamily="34" charset="0"/>
              <a:buChar char="•"/>
            </a:pPr>
            <a:r>
              <a:rPr lang="en-US" dirty="0"/>
              <a:t>Disable Video for participants</a:t>
            </a:r>
          </a:p>
          <a:p>
            <a:pPr marL="285750" lvl="1" indent="-285750">
              <a:buFont typeface="Arial" panose="020B0604020202020204" pitchFamily="34" charset="0"/>
              <a:buChar char="•"/>
            </a:pPr>
            <a:r>
              <a:rPr lang="en-US" dirty="0"/>
              <a:t>Set up participants to mute on entry</a:t>
            </a:r>
          </a:p>
          <a:p>
            <a:pPr marL="285750" lvl="1" indent="-285750">
              <a:buFont typeface="Arial" panose="020B0604020202020204" pitchFamily="34" charset="0"/>
              <a:buChar char="•"/>
            </a:pPr>
            <a:r>
              <a:rPr lang="en-US" dirty="0"/>
              <a:t>Set up Microphone -&gt; Shure, Speaker -&gt; NP-M3000, Smart Audio -&gt; Music</a:t>
            </a:r>
          </a:p>
          <a:p>
            <a:pPr lvl="1"/>
            <a:endParaRPr lang="en-US" dirty="0"/>
          </a:p>
        </p:txBody>
      </p:sp>
    </p:spTree>
    <p:extLst>
      <p:ext uri="{BB962C8B-B14F-4D97-AF65-F5344CB8AC3E}">
        <p14:creationId xmlns:p14="http://schemas.microsoft.com/office/powerpoint/2010/main" val="58247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November 14,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a:t>
            </a:r>
            <a:r>
              <a:rPr lang="en-US" sz="1400" strike="sngStrike" spc="-1">
                <a:latin typeface="Times New Roman" panose="02020603050405020304" pitchFamily="18" charset="0"/>
                <a:cs typeface="Times New Roman" panose="02020603050405020304" pitchFamily="18" charset="0"/>
                <a:sym typeface="Arial"/>
              </a:rPr>
              <a:t>consent </a:t>
            </a:r>
            <a:r>
              <a:rPr lang="en-US" sz="1400" spc="-1">
                <a:latin typeface="Times New Roman" panose="02020603050405020304" pitchFamily="18" charset="0"/>
                <a:cs typeface="Times New Roman" panose="02020603050405020304" pitchFamily="18" charset="0"/>
                <a:sym typeface="Arial"/>
              </a:rPr>
              <a:t>(xx </a:t>
            </a:r>
            <a:r>
              <a:rPr lang="en-US" sz="1400" spc="-1" dirty="0">
                <a:latin typeface="Times New Roman" panose="02020603050405020304" pitchFamily="18" charset="0"/>
                <a:cs typeface="Times New Roman" panose="02020603050405020304" pitchFamily="18" charset="0"/>
                <a:sym typeface="Arial"/>
              </a:rPr>
              <a:t>participants on-line</a:t>
            </a:r>
            <a:r>
              <a:rPr lang="en-US" sz="1400" spc="-1">
                <a:latin typeface="Times New Roman" panose="02020603050405020304" pitchFamily="18" charset="0"/>
                <a:cs typeface="Times New Roman" panose="02020603050405020304" pitchFamily="18" charset="0"/>
                <a:sym typeface="Arial"/>
              </a:rPr>
              <a:t>, xx </a:t>
            </a:r>
            <a:r>
              <a:rPr lang="en-US" sz="1400" spc="-1" dirty="0">
                <a:latin typeface="Times New Roman" panose="02020603050405020304" pitchFamily="18" charset="0"/>
                <a:cs typeface="Times New Roman" panose="02020603050405020304" pitchFamily="18" charset="0"/>
                <a:sym typeface="Arial"/>
              </a:rPr>
              <a:t>participants in the room)</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Motion to approve accumulated meeting minutes – Motion #27</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Teleconferences to be scheduled:</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9amET or 10amET as available</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a:cs typeface="Times New Roman"/>
                <a:sym typeface="Times New Roman"/>
              </a:rPr>
              <a:t>Discussion of Timeline update (after last submission)</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22/1870r0 – Protection Against Spoof AP </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88108499"/>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27</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2022 September 802.11 Interim: 11-22/1648r0,</a:t>
            </a:r>
          </a:p>
          <a:p>
            <a:r>
              <a:rPr lang="en-US" dirty="0" err="1"/>
              <a:t>TGbi</a:t>
            </a:r>
            <a:r>
              <a:rPr lang="en-US" dirty="0"/>
              <a:t> Teleconferences: 11-22/1780r0 (13 Oct), 11-22/1968r0 (3 Nov)</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Stephen McCann</a:t>
            </a:r>
          </a:p>
          <a:p>
            <a:r>
              <a:rPr lang="en-US" dirty="0"/>
              <a:t>Second: Po-Kai Huang</a:t>
            </a:r>
          </a:p>
          <a:p>
            <a:r>
              <a:rPr lang="en-US" dirty="0"/>
              <a:t>Approved by unanimous consent,  10 on-line and 11 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November Plenary Session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highlight>
                  <a:srgbClr val="FFFF00"/>
                </a:highlight>
              </a:rPr>
              <a:t>LB initial:   				March 2023</a:t>
            </a:r>
            <a:endParaRPr lang="en-US" dirty="0">
              <a:solidFill>
                <a:srgbClr val="FF0000"/>
              </a:solidFill>
              <a:highlight>
                <a:srgbClr val="FFFF00"/>
              </a:highlight>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November 17,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1371601"/>
            <a:ext cx="7970837" cy="798910"/>
          </a:xfrm>
        </p:spPr>
        <p:txBody>
          <a:bodyPr>
            <a:normAutofit fontScale="90000"/>
          </a:bodyPr>
          <a:lstStyle/>
          <a:p>
            <a:r>
              <a:rPr lang="en-US" dirty="0"/>
              <a:t>Registration for the November 802 plenary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November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https://web.cvent.com/event/840c257d-5d52-4eff-94b4-39d2aafda56b/summary</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2022</a:t>
            </a:r>
            <a:endParaRPr lang="en-GB" dirty="0"/>
          </a:p>
        </p:txBody>
      </p:sp>
    </p:spTree>
    <p:extLst>
      <p:ext uri="{BB962C8B-B14F-4D97-AF65-F5344CB8AC3E}">
        <p14:creationId xmlns:p14="http://schemas.microsoft.com/office/powerpoint/2010/main" val="1667645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13716</TotalTime>
  <Words>2187</Words>
  <Application>Microsoft Office PowerPoint</Application>
  <PresentationFormat>On-screen Show (4:3)</PresentationFormat>
  <Paragraphs>200</Paragraphs>
  <Slides>22</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November 802 plenary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Successful Hybrid Meeting Protocols</vt:lpstr>
      <vt:lpstr>TGbi Agenda – November 14, 2022 </vt:lpstr>
      <vt:lpstr>Motion # 27</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221</cp:revision>
  <dcterms:modified xsi:type="dcterms:W3CDTF">2022-11-16T20:08:42Z</dcterms:modified>
</cp:coreProperties>
</file>