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16"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385"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09" d="100"/>
          <a:sy n="109" d="100"/>
        </p:scale>
        <p:origin x="10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3ED884A-2C62-4158-927F-BEAAAAAC7A66}"/>
    <pc:docChg chg="custSel addSld delSld modSld modMainMaster">
      <pc:chgData name="Ansley, Carol (CCI-Atlanta)" userId="cbcdc21a-90c4-4b2f-81f7-da4165205229" providerId="ADAL" clId="{03ED884A-2C62-4158-927F-BEAAAAAC7A66}" dt="2022-11-14T00:23:23.270" v="394" actId="20577"/>
      <pc:docMkLst>
        <pc:docMk/>
      </pc:docMkLst>
      <pc:sldChg chg="modSp mod">
        <pc:chgData name="Ansley, Carol (CCI-Atlanta)" userId="cbcdc21a-90c4-4b2f-81f7-da4165205229" providerId="ADAL" clId="{03ED884A-2C62-4158-927F-BEAAAAAC7A66}" dt="2022-11-14T00:23:23.270" v="394" actId="20577"/>
        <pc:sldMkLst>
          <pc:docMk/>
          <pc:sldMk cId="0" sldId="256"/>
        </pc:sldMkLst>
        <pc:spChg chg="mod">
          <ac:chgData name="Ansley, Carol (CCI-Atlanta)" userId="cbcdc21a-90c4-4b2f-81f7-da4165205229" providerId="ADAL" clId="{03ED884A-2C62-4158-927F-BEAAAAAC7A66}" dt="2022-11-14T00:23:23.270" v="394" actId="20577"/>
          <ac:spMkLst>
            <pc:docMk/>
            <pc:sldMk cId="0" sldId="256"/>
            <ac:spMk id="53" creationId="{00000000-0000-0000-0000-000000000000}"/>
          </ac:spMkLst>
        </pc:spChg>
      </pc:sldChg>
      <pc:sldChg chg="modSp mod">
        <pc:chgData name="Ansley, Carol (CCI-Atlanta)" userId="cbcdc21a-90c4-4b2f-81f7-da4165205229" providerId="ADAL" clId="{03ED884A-2C62-4158-927F-BEAAAAAC7A66}" dt="2022-11-13T23:44:23.551" v="27" actId="20577"/>
        <pc:sldMkLst>
          <pc:docMk/>
          <pc:sldMk cId="0" sldId="257"/>
        </pc:sldMkLst>
        <pc:spChg chg="mod">
          <ac:chgData name="Ansley, Carol (CCI-Atlanta)" userId="cbcdc21a-90c4-4b2f-81f7-da4165205229" providerId="ADAL" clId="{03ED884A-2C62-4158-927F-BEAAAAAC7A66}" dt="2022-11-13T23:44:23.551" v="27" actId="20577"/>
          <ac:spMkLst>
            <pc:docMk/>
            <pc:sldMk cId="0" sldId="257"/>
            <ac:spMk id="59" creationId="{00000000-0000-0000-0000-000000000000}"/>
          </ac:spMkLst>
        </pc:spChg>
      </pc:sldChg>
      <pc:sldChg chg="modSp mod">
        <pc:chgData name="Ansley, Carol (CCI-Atlanta)" userId="cbcdc21a-90c4-4b2f-81f7-da4165205229" providerId="ADAL" clId="{03ED884A-2C62-4158-927F-BEAAAAAC7A66}" dt="2022-11-13T23:44:31.422" v="28" actId="20577"/>
        <pc:sldMkLst>
          <pc:docMk/>
          <pc:sldMk cId="0" sldId="258"/>
        </pc:sldMkLst>
        <pc:spChg chg="mod">
          <ac:chgData name="Ansley, Carol (CCI-Atlanta)" userId="cbcdc21a-90c4-4b2f-81f7-da4165205229" providerId="ADAL" clId="{03ED884A-2C62-4158-927F-BEAAAAAC7A66}" dt="2022-11-13T23:44:31.422" v="28" actId="20577"/>
          <ac:spMkLst>
            <pc:docMk/>
            <pc:sldMk cId="0" sldId="258"/>
            <ac:spMk id="62" creationId="{00000000-0000-0000-0000-000000000000}"/>
          </ac:spMkLst>
        </pc:spChg>
      </pc:sldChg>
      <pc:sldChg chg="modSp mod">
        <pc:chgData name="Ansley, Carol (CCI-Atlanta)" userId="cbcdc21a-90c4-4b2f-81f7-da4165205229" providerId="ADAL" clId="{03ED884A-2C62-4158-927F-BEAAAAAC7A66}" dt="2022-11-13T23:44:43.179" v="38" actId="20577"/>
        <pc:sldMkLst>
          <pc:docMk/>
          <pc:sldMk cId="0" sldId="259"/>
        </pc:sldMkLst>
        <pc:spChg chg="mod">
          <ac:chgData name="Ansley, Carol (CCI-Atlanta)" userId="cbcdc21a-90c4-4b2f-81f7-da4165205229" providerId="ADAL" clId="{03ED884A-2C62-4158-927F-BEAAAAAC7A66}" dt="2022-11-13T23:44:43.179" v="38" actId="20577"/>
          <ac:spMkLst>
            <pc:docMk/>
            <pc:sldMk cId="0" sldId="259"/>
            <ac:spMk id="64" creationId="{00000000-0000-0000-0000-000000000000}"/>
          </ac:spMkLst>
        </pc:spChg>
      </pc:sldChg>
      <pc:sldChg chg="del">
        <pc:chgData name="Ansley, Carol (CCI-Atlanta)" userId="cbcdc21a-90c4-4b2f-81f7-da4165205229" providerId="ADAL" clId="{03ED884A-2C62-4158-927F-BEAAAAAC7A66}" dt="2022-11-14T00:11:51.421" v="41" actId="47"/>
        <pc:sldMkLst>
          <pc:docMk/>
          <pc:sldMk cId="1968720319" sldId="2366"/>
        </pc:sldMkLst>
      </pc:sldChg>
      <pc:sldChg chg="del">
        <pc:chgData name="Ansley, Carol (CCI-Atlanta)" userId="cbcdc21a-90c4-4b2f-81f7-da4165205229" providerId="ADAL" clId="{03ED884A-2C62-4158-927F-BEAAAAAC7A66}" dt="2022-11-14T00:12:16.747" v="42" actId="47"/>
        <pc:sldMkLst>
          <pc:docMk/>
          <pc:sldMk cId="47014974" sldId="2377"/>
        </pc:sldMkLst>
      </pc:sldChg>
      <pc:sldChg chg="del">
        <pc:chgData name="Ansley, Carol (CCI-Atlanta)" userId="cbcdc21a-90c4-4b2f-81f7-da4165205229" providerId="ADAL" clId="{03ED884A-2C62-4158-927F-BEAAAAAC7A66}" dt="2022-11-14T00:12:18.011" v="43" actId="47"/>
        <pc:sldMkLst>
          <pc:docMk/>
          <pc:sldMk cId="842217004" sldId="2378"/>
        </pc:sldMkLst>
      </pc:sldChg>
      <pc:sldChg chg="del">
        <pc:chgData name="Ansley, Carol (CCI-Atlanta)" userId="cbcdc21a-90c4-4b2f-81f7-da4165205229" providerId="ADAL" clId="{03ED884A-2C62-4158-927F-BEAAAAAC7A66}" dt="2022-11-14T00:12:20.203" v="45" actId="47"/>
        <pc:sldMkLst>
          <pc:docMk/>
          <pc:sldMk cId="1454512706" sldId="2379"/>
        </pc:sldMkLst>
      </pc:sldChg>
      <pc:sldChg chg="del">
        <pc:chgData name="Ansley, Carol (CCI-Atlanta)" userId="cbcdc21a-90c4-4b2f-81f7-da4165205229" providerId="ADAL" clId="{03ED884A-2C62-4158-927F-BEAAAAAC7A66}" dt="2022-11-14T00:12:20.959" v="46" actId="47"/>
        <pc:sldMkLst>
          <pc:docMk/>
          <pc:sldMk cId="2296017794" sldId="2380"/>
        </pc:sldMkLst>
      </pc:sldChg>
      <pc:sldChg chg="del">
        <pc:chgData name="Ansley, Carol (CCI-Atlanta)" userId="cbcdc21a-90c4-4b2f-81f7-da4165205229" providerId="ADAL" clId="{03ED884A-2C62-4158-927F-BEAAAAAC7A66}" dt="2022-11-14T00:12:21.763" v="47" actId="47"/>
        <pc:sldMkLst>
          <pc:docMk/>
          <pc:sldMk cId="942904684" sldId="2381"/>
        </pc:sldMkLst>
      </pc:sldChg>
      <pc:sldChg chg="del">
        <pc:chgData name="Ansley, Carol (CCI-Atlanta)" userId="cbcdc21a-90c4-4b2f-81f7-da4165205229" providerId="ADAL" clId="{03ED884A-2C62-4158-927F-BEAAAAAC7A66}" dt="2022-11-14T00:12:23.848" v="48" actId="47"/>
        <pc:sldMkLst>
          <pc:docMk/>
          <pc:sldMk cId="782956543" sldId="2382"/>
        </pc:sldMkLst>
      </pc:sldChg>
      <pc:sldChg chg="modSp mod">
        <pc:chgData name="Ansley, Carol (CCI-Atlanta)" userId="cbcdc21a-90c4-4b2f-81f7-da4165205229" providerId="ADAL" clId="{03ED884A-2C62-4158-927F-BEAAAAAC7A66}" dt="2022-11-14T00:22:59.765" v="386" actId="20577"/>
        <pc:sldMkLst>
          <pc:docMk/>
          <pc:sldMk cId="88108499" sldId="2385"/>
        </pc:sldMkLst>
        <pc:spChg chg="mod">
          <ac:chgData name="Ansley, Carol (CCI-Atlanta)" userId="cbcdc21a-90c4-4b2f-81f7-da4165205229" providerId="ADAL" clId="{03ED884A-2C62-4158-927F-BEAAAAAC7A66}" dt="2022-11-14T00:12:49.524" v="54" actId="20577"/>
          <ac:spMkLst>
            <pc:docMk/>
            <pc:sldMk cId="88108499" sldId="2385"/>
            <ac:spMk id="2" creationId="{F3220D77-4B90-B742-B74B-6BD78C0D50E7}"/>
          </ac:spMkLst>
        </pc:spChg>
        <pc:spChg chg="mod">
          <ac:chgData name="Ansley, Carol (CCI-Atlanta)" userId="cbcdc21a-90c4-4b2f-81f7-da4165205229" providerId="ADAL" clId="{03ED884A-2C62-4158-927F-BEAAAAAC7A66}" dt="2022-11-14T00:22:59.765" v="386" actId="20577"/>
          <ac:spMkLst>
            <pc:docMk/>
            <pc:sldMk cId="88108499" sldId="2385"/>
            <ac:spMk id="3" creationId="{D9119F4E-FC06-F646-87EB-EF12912A7052}"/>
          </ac:spMkLst>
        </pc:spChg>
      </pc:sldChg>
      <pc:sldChg chg="modSp mod">
        <pc:chgData name="Ansley, Carol (CCI-Atlanta)" userId="cbcdc21a-90c4-4b2f-81f7-da4165205229" providerId="ADAL" clId="{03ED884A-2C62-4158-927F-BEAAAAAC7A66}" dt="2022-11-14T00:19:21.598" v="160" actId="20577"/>
        <pc:sldMkLst>
          <pc:docMk/>
          <pc:sldMk cId="1606822883" sldId="2413"/>
        </pc:sldMkLst>
        <pc:spChg chg="mod">
          <ac:chgData name="Ansley, Carol (CCI-Atlanta)" userId="cbcdc21a-90c4-4b2f-81f7-da4165205229" providerId="ADAL" clId="{03ED884A-2C62-4158-927F-BEAAAAAC7A66}" dt="2022-11-14T00:17:29.284" v="98" actId="20577"/>
          <ac:spMkLst>
            <pc:docMk/>
            <pc:sldMk cId="1606822883" sldId="2413"/>
            <ac:spMk id="2" creationId="{D7AC9A7B-E4BD-47DF-A610-0AD14673CDCC}"/>
          </ac:spMkLst>
        </pc:spChg>
        <pc:spChg chg="mod">
          <ac:chgData name="Ansley, Carol (CCI-Atlanta)" userId="cbcdc21a-90c4-4b2f-81f7-da4165205229" providerId="ADAL" clId="{03ED884A-2C62-4158-927F-BEAAAAAC7A66}" dt="2022-11-14T00:19:21.598" v="160" actId="20577"/>
          <ac:spMkLst>
            <pc:docMk/>
            <pc:sldMk cId="1606822883" sldId="2413"/>
            <ac:spMk id="3" creationId="{8FB91F87-3D69-417B-BCE7-24765118FC2F}"/>
          </ac:spMkLst>
        </pc:spChg>
      </pc:sldChg>
      <pc:sldChg chg="del">
        <pc:chgData name="Ansley, Carol (CCI-Atlanta)" userId="cbcdc21a-90c4-4b2f-81f7-da4165205229" providerId="ADAL" clId="{03ED884A-2C62-4158-927F-BEAAAAAC7A66}" dt="2022-11-14T00:12:19.316" v="44" actId="47"/>
        <pc:sldMkLst>
          <pc:docMk/>
          <pc:sldMk cId="1345117184" sldId="2414"/>
        </pc:sldMkLst>
      </pc:sldChg>
      <pc:sldChg chg="modSp add mod">
        <pc:chgData name="Ansley, Carol (CCI-Atlanta)" userId="cbcdc21a-90c4-4b2f-81f7-da4165205229" providerId="ADAL" clId="{03ED884A-2C62-4158-927F-BEAAAAAC7A66}" dt="2022-11-14T00:11:47.473" v="40" actId="27636"/>
        <pc:sldMkLst>
          <pc:docMk/>
          <pc:sldMk cId="1667645336" sldId="2416"/>
        </pc:sldMkLst>
        <pc:spChg chg="mod">
          <ac:chgData name="Ansley, Carol (CCI-Atlanta)" userId="cbcdc21a-90c4-4b2f-81f7-da4165205229" providerId="ADAL" clId="{03ED884A-2C62-4158-927F-BEAAAAAC7A66}" dt="2022-11-14T00:11:47.473" v="40" actId="27636"/>
          <ac:spMkLst>
            <pc:docMk/>
            <pc:sldMk cId="1667645336" sldId="2416"/>
            <ac:spMk id="2" creationId="{00000000-0000-0000-0000-000000000000}"/>
          </ac:spMkLst>
        </pc:spChg>
        <pc:spChg chg="mod">
          <ac:chgData name="Ansley, Carol (CCI-Atlanta)" userId="cbcdc21a-90c4-4b2f-81f7-da4165205229" providerId="ADAL" clId="{03ED884A-2C62-4158-927F-BEAAAAAC7A66}" dt="2022-11-14T00:11:47.439" v="39"/>
          <ac:spMkLst>
            <pc:docMk/>
            <pc:sldMk cId="1667645336" sldId="2416"/>
            <ac:spMk id="6" creationId="{00000000-0000-0000-0000-000000000000}"/>
          </ac:spMkLst>
        </pc:spChg>
      </pc:sldChg>
      <pc:sldMasterChg chg="modSp mod">
        <pc:chgData name="Ansley, Carol (CCI-Atlanta)" userId="cbcdc21a-90c4-4b2f-81f7-da4165205229" providerId="ADAL" clId="{03ED884A-2C62-4158-927F-BEAAAAAC7A66}" dt="2022-11-13T23:42:33.101" v="10" actId="20577"/>
        <pc:sldMasterMkLst>
          <pc:docMk/>
          <pc:sldMasterMk cId="0" sldId="2147483648"/>
        </pc:sldMasterMkLst>
        <pc:spChg chg="mod">
          <ac:chgData name="Ansley, Carol (CCI-Atlanta)" userId="cbcdc21a-90c4-4b2f-81f7-da4165205229" providerId="ADAL" clId="{03ED884A-2C62-4158-927F-BEAAAAAC7A66}" dt="2022-11-13T23:42:22.638" v="2" actId="20577"/>
          <ac:spMkLst>
            <pc:docMk/>
            <pc:sldMasterMk cId="0" sldId="2147483648"/>
            <ac:spMk id="2" creationId="{00000000-0000-0000-0000-000000000000}"/>
          </ac:spMkLst>
        </pc:spChg>
        <pc:spChg chg="mod">
          <ac:chgData name="Ansley, Carol (CCI-Atlanta)" userId="cbcdc21a-90c4-4b2f-81f7-da4165205229" providerId="ADAL" clId="{03ED884A-2C62-4158-927F-BEAAAAAC7A66}" dt="2022-11-13T23:42:33.101" v="10"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4362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November </a:t>
            </a:r>
            <a:r>
              <a:rPr dirty="0"/>
              <a:t>202</a:t>
            </a:r>
            <a:r>
              <a:rPr lang="en-US" dirty="0"/>
              <a:t>2</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2</a:t>
            </a:r>
            <a:r>
              <a:rPr dirty="0"/>
              <a:t>/</a:t>
            </a:r>
            <a:r>
              <a:rPr lang="en-US" dirty="0"/>
              <a:t>1701r0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November 2022</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2022-09-12</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In-room Attendees</a:t>
            </a:r>
          </a:p>
          <a:p>
            <a:pPr marL="285750" lvl="1" indent="-285750">
              <a:buFont typeface="Arial" panose="020B0604020202020204" pitchFamily="34" charset="0"/>
              <a:buChar char="•"/>
            </a:pPr>
            <a:r>
              <a:rPr lang="en-US" dirty="0"/>
              <a:t>In Webex choose connect without audio before you join</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r>
              <a:rPr lang="en-US" dirty="0"/>
              <a:t>Repeat any questions that are inadvertently asked away from the microphone</a:t>
            </a:r>
          </a:p>
          <a:p>
            <a:pPr marL="285750" lvl="1" indent="-285750">
              <a:buFont typeface="Arial" panose="020B0604020202020204" pitchFamily="34" charset="0"/>
              <a:buChar char="•"/>
            </a:pPr>
            <a:endParaRPr lang="en-US" dirty="0"/>
          </a:p>
          <a:p>
            <a:pPr marL="0" lvl="1" indent="0">
              <a:buNone/>
            </a:pPr>
            <a:r>
              <a:rPr lang="en-US" sz="2800" dirty="0"/>
              <a:t>Remote Attendees</a:t>
            </a:r>
          </a:p>
          <a:p>
            <a:pPr marL="285750" lvl="1" indent="-285750">
              <a:buFont typeface="Arial" panose="020B0604020202020204" pitchFamily="34" charset="0"/>
              <a:buChar char="•"/>
            </a:pPr>
            <a:r>
              <a:rPr lang="en-US" dirty="0"/>
              <a:t>Join Webex and set Webex audio as ‘music’</a:t>
            </a:r>
          </a:p>
          <a:p>
            <a:pPr marL="285750" lvl="1" indent="-285750">
              <a:buFont typeface="Arial" panose="020B0604020202020204" pitchFamily="34" charset="0"/>
              <a:buChar char="•"/>
            </a:pPr>
            <a:r>
              <a:rPr lang="en-US" dirty="0"/>
              <a:t>Use the Webex queue to indicate you want to speak</a:t>
            </a:r>
          </a:p>
          <a:p>
            <a:pPr marL="285750" lvl="1" indent="-285750">
              <a:buFont typeface="Arial" panose="020B0604020202020204" pitchFamily="34" charset="0"/>
              <a:buChar char="•"/>
            </a:pPr>
            <a:r>
              <a:rPr lang="en-US" dirty="0"/>
              <a:t>Wait to hold the microphone to make a comment</a:t>
            </a:r>
          </a:p>
          <a:p>
            <a:pPr marL="285750" lvl="1" indent="-285750">
              <a:buFont typeface="Arial" panose="020B0604020202020204" pitchFamily="34" charset="0"/>
              <a:buChar char="•"/>
            </a:pPr>
            <a:endParaRPr lang="en-US" dirty="0"/>
          </a:p>
          <a:p>
            <a:pPr marL="0" lvl="1" indent="0">
              <a:buNone/>
            </a:pPr>
            <a:r>
              <a:rPr lang="en-US" sz="2800" dirty="0"/>
              <a:t>Host</a:t>
            </a:r>
          </a:p>
          <a:p>
            <a:pPr marL="285750" lvl="1" indent="-285750">
              <a:buFont typeface="Arial" panose="020B0604020202020204" pitchFamily="34" charset="0"/>
              <a:buChar char="•"/>
            </a:pPr>
            <a:r>
              <a:rPr lang="en-US" dirty="0"/>
              <a:t>Disable Video for participants</a:t>
            </a:r>
          </a:p>
          <a:p>
            <a:pPr marL="285750" lvl="1" indent="-285750">
              <a:buFont typeface="Arial" panose="020B0604020202020204" pitchFamily="34" charset="0"/>
              <a:buChar char="•"/>
            </a:pPr>
            <a:r>
              <a:rPr lang="en-US" dirty="0"/>
              <a:t>Set up participants to mute on entry</a:t>
            </a:r>
          </a:p>
          <a:p>
            <a:pPr marL="285750" lvl="1" indent="-285750">
              <a:buFont typeface="Arial" panose="020B0604020202020204" pitchFamily="34" charset="0"/>
              <a:buChar char="•"/>
            </a:pPr>
            <a:r>
              <a:rPr lang="en-US" dirty="0"/>
              <a:t>Set up Microphone -&gt; Shure, Speaker -&gt; NP-M3000, Smart Audio -&gt; Music</a:t>
            </a:r>
          </a:p>
          <a:p>
            <a:pPr lvl="1"/>
            <a:endParaRPr lang="en-US"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November 14, 2022</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approval –  </a:t>
            </a:r>
            <a:r>
              <a:rPr lang="en-US" sz="1600" strike="sngStrike" spc="-1" dirty="0">
                <a:latin typeface="Times New Roman" panose="02020603050405020304" pitchFamily="18" charset="0"/>
                <a:cs typeface="Times New Roman" panose="02020603050405020304" pitchFamily="18" charset="0"/>
                <a:sym typeface="Arial"/>
              </a:rPr>
              <a:t>approved by unanimous consent </a:t>
            </a:r>
            <a:r>
              <a:rPr lang="en-US" sz="16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Motion to approve accumulated meeting minutes – Motion #27</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Reminder of upcoming meeting times during the Sept. interim:</a:t>
            </a:r>
          </a:p>
          <a:p>
            <a:pPr marL="97155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Thursday		AM2</a:t>
            </a:r>
          </a:p>
          <a:p>
            <a:pPr marL="5715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a:cs typeface="Times New Roman"/>
                <a:sym typeface="Times New Roman"/>
              </a:rPr>
              <a:t>Discussion of Timeline update in Thursday meeting</a:t>
            </a:r>
          </a:p>
          <a:p>
            <a:pPr marL="57150" lvl="1" indent="-342900">
              <a:buFont typeface="Arial" panose="020B0604020202020204" pitchFamily="34" charset="0"/>
              <a:buChar char="•"/>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22/1870r0 – Protection Against Spoof AP</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22/1882r0 – Encrypted IE for obfuscated beacon</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22/1883r0 – RCM transition period</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22/1975r0 – proposed spec texts for protected version of unicast management frames</a:t>
            </a:r>
          </a:p>
          <a:p>
            <a:pPr marL="1257300" lvl="2" indent="-342900">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Recess</a:t>
            </a:r>
            <a:endParaRPr lang="en-US" dirty="0"/>
          </a:p>
        </p:txBody>
      </p:sp>
    </p:spTree>
    <p:extLst>
      <p:ext uri="{BB962C8B-B14F-4D97-AF65-F5344CB8AC3E}">
        <p14:creationId xmlns:p14="http://schemas.microsoft.com/office/powerpoint/2010/main" val="8810849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27</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2022 September 802.11 Interim: 11-22/1648r0,</a:t>
            </a:r>
          </a:p>
          <a:p>
            <a:r>
              <a:rPr lang="en-US" dirty="0" err="1"/>
              <a:t>TGbi</a:t>
            </a:r>
            <a:r>
              <a:rPr lang="en-US" dirty="0"/>
              <a:t> Teleconferences: 11-22/1780r0 (13 Oct), 11-22/1968r0 (3 Nov)</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November Plenary Session </a:t>
            </a:r>
            <a:r>
              <a:rPr dirty="0"/>
              <a:t>202</a:t>
            </a:r>
            <a:r>
              <a:rPr lang="en-US" dirty="0"/>
              <a:t>2</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November 14, 2022</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the November 802 plenary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November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https://web.cvent.com/event/840c257d-5d52-4eff-94b4-39d2aafda56b/summary</a:t>
            </a: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667645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13604</TotalTime>
  <Words>2217</Words>
  <Application>Microsoft Office PowerPoint</Application>
  <PresentationFormat>On-screen Show (4:3)</PresentationFormat>
  <Paragraphs>206</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November 802 plenary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November 14, 2022 </vt:lpstr>
      <vt:lpstr>Motion # 27</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220</cp:revision>
  <dcterms:modified xsi:type="dcterms:W3CDTF">2022-11-14T00:23:41Z</dcterms:modified>
</cp:coreProperties>
</file>