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84" r:id="rId11"/>
    <p:sldId id="479" r:id="rId12"/>
    <p:sldId id="485" r:id="rId13"/>
    <p:sldId id="487" r:id="rId14"/>
    <p:sldId id="486" r:id="rId15"/>
    <p:sldId id="488" r:id="rId16"/>
    <p:sldId id="489" r:id="rId17"/>
    <p:sldId id="480" r:id="rId18"/>
    <p:sldId id="491" r:id="rId19"/>
    <p:sldId id="404" r:id="rId20"/>
    <p:sldId id="430" r:id="rId21"/>
    <p:sldId id="406" r:id="rId22"/>
    <p:sldId id="451" r:id="rId23"/>
    <p:sldId id="476" r:id="rId24"/>
    <p:sldId id="472" r:id="rId25"/>
    <p:sldId id="471" r:id="rId26"/>
    <p:sldId id="409" r:id="rId27"/>
    <p:sldId id="477" r:id="rId28"/>
    <p:sldId id="455" r:id="rId29"/>
    <p:sldId id="474" r:id="rId30"/>
    <p:sldId id="475" r:id="rId31"/>
    <p:sldId id="454" r:id="rId32"/>
    <p:sldId id="478" r:id="rId33"/>
    <p:sldId id="490"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9" d="100"/>
          <a:sy n="89" d="100"/>
        </p:scale>
        <p:origin x="912"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802.11-22/1700r0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802.11-22/1700r0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802.11-22/1700r0</a:t>
            </a:r>
            <a:endParaRPr lang="en-US"/>
          </a:p>
        </p:txBody>
      </p:sp>
      <p:sp>
        <p:nvSpPr>
          <p:cNvPr id="5" name="Date Placeholder 4"/>
          <p:cNvSpPr>
            <a:spLocks noGrp="1"/>
          </p:cNvSpPr>
          <p:nvPr>
            <p:ph type="dt" idx="11"/>
          </p:nvPr>
        </p:nvSpPr>
        <p:spPr/>
        <p:txBody>
          <a:bodyPr/>
          <a:lstStyle/>
          <a:p>
            <a:pPr>
              <a:defRPr/>
            </a:pPr>
            <a:r>
              <a:rPr lang="en-US" smtClean="0"/>
              <a:t>November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17</a:t>
            </a:fld>
            <a:endParaRPr lang="en-US" altLang="en-US"/>
          </a:p>
        </p:txBody>
      </p:sp>
    </p:spTree>
    <p:extLst>
      <p:ext uri="{BB962C8B-B14F-4D97-AF65-F5344CB8AC3E}">
        <p14:creationId xmlns:p14="http://schemas.microsoft.com/office/powerpoint/2010/main" val="3211911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18</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19</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20</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21</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23</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802.11-22/1700r0</a:t>
            </a:r>
            <a:endParaRPr lang="en-US"/>
          </a:p>
        </p:txBody>
      </p:sp>
      <p:sp>
        <p:nvSpPr>
          <p:cNvPr id="5" name="Date Placeholder 4"/>
          <p:cNvSpPr>
            <a:spLocks noGrp="1"/>
          </p:cNvSpPr>
          <p:nvPr>
            <p:ph type="dt" idx="11"/>
          </p:nvPr>
        </p:nvSpPr>
        <p:spPr/>
        <p:txBody>
          <a:bodyPr/>
          <a:lstStyle/>
          <a:p>
            <a:pPr>
              <a:defRPr/>
            </a:pPr>
            <a:r>
              <a:rPr lang="en-US" smtClean="0"/>
              <a:t>November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25</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26</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29</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30</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31</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32</a:t>
            </a:fld>
            <a:endParaRPr lang="en-US" altLang="en-US" sz="1200" b="0" smtClean="0"/>
          </a:p>
        </p:txBody>
      </p:sp>
    </p:spTree>
    <p:extLst>
      <p:ext uri="{BB962C8B-B14F-4D97-AF65-F5344CB8AC3E}">
        <p14:creationId xmlns:p14="http://schemas.microsoft.com/office/powerpoint/2010/main" val="240679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11</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12</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13</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802.11-22/1700r0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November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14</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November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802.11-22/1700r0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November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November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2022-11-15</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90" name="Document" r:id="rId5" imgW="8286150" imgH="2778876" progId="Word.Document.8">
                  <p:embed/>
                </p:oleObj>
              </mc:Choice>
              <mc:Fallback>
                <p:oleObj name="Document" r:id="rId5" imgW="8286150" imgH="2778876" progId="Word.Document.8">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15</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January 15-20,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2022-12-12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2023-01-09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2023-01-15 at 6 pm Eastern</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16</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1600" dirty="0"/>
              <a:t>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F2.5 </a:t>
            </a:r>
            <a:r>
              <a:rPr lang="en-GB" altLang="en-US" dirty="0" smtClean="0"/>
              <a:t>Announcements</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3085750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19</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Drafts for Sale by IEEE– as of 2022-11-10</a:t>
            </a:r>
          </a:p>
        </p:txBody>
      </p:sp>
      <p:graphicFrame>
        <p:nvGraphicFramePr>
          <p:cNvPr id="77901" name="Group 77"/>
          <p:cNvGraphicFramePr>
            <a:graphicFrameLocks noGrp="1"/>
          </p:cNvGraphicFramePr>
          <p:nvPr>
            <p:ph idx="1"/>
            <p:extLst>
              <p:ext uri="{D42A27DB-BD31-4B8C-83A1-F6EECF244321}">
                <p14:modId xmlns:p14="http://schemas.microsoft.com/office/powerpoint/2010/main" val="3672266465"/>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D7.0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$181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$112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D8.0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November 2022 802.11 WG session.</a:t>
            </a:r>
          </a:p>
          <a:p>
            <a:endParaRPr lang="en-GB" altLang="en-US" sz="2800" b="0" dirty="0" smtClean="0"/>
          </a:p>
          <a:p>
            <a:r>
              <a:rPr lang="en-GB" altLang="en-US" sz="2800" b="0" dirty="0" smtClean="0"/>
              <a:t>Refer to the agenda: 11-22/1698r&lt;latest&gt;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smtClean="0"/>
              <a:t>Published 2022 July: </a:t>
            </a:r>
            <a:r>
              <a:rPr lang="en-GB" altLang="en-US" sz="2200" dirty="0"/>
              <a:t>IEEE </a:t>
            </a:r>
            <a:r>
              <a:rPr lang="en-GB" altLang="en-US" sz="2200" dirty="0" err="1"/>
              <a:t>Std</a:t>
            </a:r>
            <a:r>
              <a:rPr lang="en-GB" altLang="en-US" sz="2200" dirty="0"/>
              <a:t> </a:t>
            </a:r>
            <a:r>
              <a:rPr lang="en-GB" altLang="en-US" sz="2200" dirty="0" smtClean="0"/>
              <a:t>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smtClean="0"/>
              <a:t>Ballots/Comment responses: 802.11ax-2021</a:t>
            </a:r>
          </a:p>
          <a:p>
            <a:pPr>
              <a:defRPr/>
            </a:pPr>
            <a:endParaRPr lang="en-GB" altLang="en-US" sz="2200" dirty="0" smtClean="0"/>
          </a:p>
          <a:p>
            <a:pPr>
              <a:defRPr/>
            </a:pPr>
            <a:r>
              <a:rPr lang="en-GB" altLang="en-US" sz="2200" dirty="0" smtClean="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smtClean="0"/>
              <a:t>IEEE P802.11az D4.0 sent for information April 8, 2022</a:t>
            </a:r>
          </a:p>
          <a:p>
            <a:pPr lvl="1">
              <a:defRPr/>
            </a:pPr>
            <a:r>
              <a:rPr lang="en-US" altLang="en-US" sz="1800" dirty="0" smtClean="0"/>
              <a:t>IEEE P802.11bd D4.0 sent for information June 20, 2022</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25712"/>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23</a:t>
            </a:fld>
            <a:endParaRPr lang="en-US" altLang="en-US" sz="1200" b="0" smtClean="0"/>
          </a:p>
        </p:txBody>
      </p:sp>
      <p:sp>
        <p:nvSpPr>
          <p:cNvPr id="7" name="Content Placeholder 1"/>
          <p:cNvSpPr>
            <a:spLocks noGrp="1"/>
          </p:cNvSpPr>
          <p:nvPr>
            <p:ph idx="1"/>
          </p:nvPr>
        </p:nvSpPr>
        <p:spPr>
          <a:xfrm>
            <a:off x="533400" y="1786569"/>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hlinkClick r:id="rId6"/>
              </a:rPr>
              <a:t>2022 June Tech talk on Coexistence</a:t>
            </a:r>
            <a:r>
              <a:rPr lang="en-US" dirty="0" smtClean="0"/>
              <a:t>, see </a:t>
            </a:r>
            <a:r>
              <a:rPr lang="en-US" dirty="0" smtClean="0">
                <a:hlinkClick r:id="rId7"/>
              </a:rPr>
              <a:t>11-22-0921</a:t>
            </a:r>
            <a:r>
              <a:rPr lang="en-US" dirty="0" smtClean="0"/>
              <a:t>, A. Myles</a:t>
            </a:r>
          </a:p>
          <a:p>
            <a:pPr lvl="1">
              <a:defRPr/>
            </a:pPr>
            <a:endParaRPr lang="en-US" dirty="0" smtClean="0"/>
          </a:p>
          <a:p>
            <a:pPr>
              <a:defRPr/>
            </a:pPr>
            <a:r>
              <a:rPr lang="en-US" dirty="0">
                <a:hlinkClick r:id="rId8"/>
              </a:rPr>
              <a:t>2021-01-20 January </a:t>
            </a:r>
            <a:r>
              <a:rPr lang="en-US" dirty="0" smtClean="0">
                <a:hlinkClick r:id="rId8"/>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marL="457200" lvl="1" indent="0">
              <a:buNone/>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2022-12-14 3PM Eastern, 2023-01-15 4PM Eastern</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January 2023 in-person &amp; electronic </a:t>
            </a:r>
            <a:r>
              <a:rPr lang="en-US" sz="3200" dirty="0"/>
              <a:t>WG11 </a:t>
            </a:r>
            <a:r>
              <a:rPr lang="en-US" sz="3200" dirty="0" smtClean="0"/>
              <a:t>session </a:t>
            </a:r>
          </a:p>
          <a:p>
            <a:pPr lvl="1">
              <a:defRPr/>
            </a:pPr>
            <a:r>
              <a:rPr lang="en-US" sz="2800" dirty="0" smtClean="0"/>
              <a:t>802 Plenary session March 12-17, 2023</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Planned Next Meeting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endParaRPr lang="en-AU" altLang="en-US" dirty="0" smtClean="0"/>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161440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November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endParaRPr lang="en-US" dirty="0" smtClean="0"/>
          </a:p>
        </p:txBody>
      </p:sp>
      <p:sp>
        <p:nvSpPr>
          <p:cNvPr id="20483" name="Title 1"/>
          <p:cNvSpPr>
            <a:spLocks noGrp="1"/>
          </p:cNvSpPr>
          <p:nvPr>
            <p:ph type="title"/>
          </p:nvPr>
        </p:nvSpPr>
        <p:spPr/>
        <p:txBody>
          <a:bodyPr/>
          <a:lstStyle/>
          <a:p>
            <a:r>
              <a:rPr lang="en-GB" altLang="en-US" dirty="0" smtClean="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November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149716</TotalTime>
  <Words>2787</Words>
  <Application>Microsoft Office PowerPoint</Application>
  <PresentationFormat>Widescreen</PresentationFormat>
  <Paragraphs>489</Paragraphs>
  <Slides>32</Slides>
  <Notes>22</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November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vt:lpstr>
      <vt:lpstr>F2.7 Requests for Letters of Assurance</vt:lpstr>
      <vt:lpstr>F2.8 Drafts for Sale by IEEE– as of 2022-11-10</vt:lpstr>
      <vt:lpstr>F2.9 ISO/IEC JTC1/SC6</vt:lpstr>
      <vt:lpstr>F2.10 Social media, Blog posts</vt:lpstr>
      <vt:lpstr>F2.11 IEEE 802 Public Visibility Standing Committee</vt:lpstr>
      <vt:lpstr>F2.11 802.11 Public Visibility Events</vt:lpstr>
      <vt:lpstr>F7.1 802 Wireless Chairs meeting</vt:lpstr>
      <vt:lpstr>F7.2 Planned Next Meeting </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2022 Supplementary Material</dc:title>
  <dc:creator>dorothy.stanley@hpe.com</dc:creator>
  <cp:keywords>11-22-1700r0</cp:keywords>
  <cp:lastModifiedBy>Stanley, Dorothy</cp:lastModifiedBy>
  <cp:revision>2386</cp:revision>
  <cp:lastPrinted>1998-02-10T13:28:06Z</cp:lastPrinted>
  <dcterms:created xsi:type="dcterms:W3CDTF">1998-02-10T13:07:52Z</dcterms:created>
  <dcterms:modified xsi:type="dcterms:W3CDTF">2022-11-16T04:46:45Z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