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613" r:id="rId6"/>
    <p:sldId id="2368" r:id="rId7"/>
    <p:sldId id="2369" r:id="rId8"/>
    <p:sldId id="2370" r:id="rId9"/>
    <p:sldId id="857" r:id="rId10"/>
    <p:sldId id="859" r:id="rId11"/>
    <p:sldId id="855" r:id="rId12"/>
    <p:sldId id="84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613"/>
            <p14:sldId id="2368"/>
            <p14:sldId id="2369"/>
            <p14:sldId id="2370"/>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F0DAB6-4678-4C33-8AE5-602BF678DFAD}" v="1" dt="2022-11-17T02:59:01.4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75" d="100"/>
          <a:sy n="75" d="100"/>
        </p:scale>
        <p:origin x="58" y="27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4BF0DAB6-4678-4C33-8AE5-602BF678DFAD}"/>
    <pc:docChg chg="custSel modSld sldOrd modMainMaster">
      <pc:chgData name="Mike Montemurro" userId="40c20c913ca7511e" providerId="LiveId" clId="{4BF0DAB6-4678-4C33-8AE5-602BF678DFAD}" dt="2022-11-17T06:46:54.727" v="184" actId="20577"/>
      <pc:docMkLst>
        <pc:docMk/>
      </pc:docMkLst>
      <pc:sldChg chg="modSp mod">
        <pc:chgData name="Mike Montemurro" userId="40c20c913ca7511e" providerId="LiveId" clId="{4BF0DAB6-4678-4C33-8AE5-602BF678DFAD}" dt="2022-11-17T06:46:54.727" v="184" actId="20577"/>
        <pc:sldMkLst>
          <pc:docMk/>
          <pc:sldMk cId="3056178945" sldId="848"/>
        </pc:sldMkLst>
        <pc:spChg chg="mod">
          <ac:chgData name="Mike Montemurro" userId="40c20c913ca7511e" providerId="LiveId" clId="{4BF0DAB6-4678-4C33-8AE5-602BF678DFAD}" dt="2022-11-17T06:46:54.727" v="184" actId="20577"/>
          <ac:spMkLst>
            <pc:docMk/>
            <pc:sldMk cId="3056178945" sldId="848"/>
            <ac:spMk id="5" creationId="{312E63CB-7AA4-47E9-A213-073D8CADFEE1}"/>
          </ac:spMkLst>
        </pc:spChg>
      </pc:sldChg>
      <pc:sldChg chg="modSp mod">
        <pc:chgData name="Mike Montemurro" userId="40c20c913ca7511e" providerId="LiveId" clId="{4BF0DAB6-4678-4C33-8AE5-602BF678DFAD}" dt="2022-11-17T04:51:55.205" v="89" actId="20577"/>
        <pc:sldMkLst>
          <pc:docMk/>
          <pc:sldMk cId="2822743645" sldId="850"/>
        </pc:sldMkLst>
        <pc:spChg chg="mod">
          <ac:chgData name="Mike Montemurro" userId="40c20c913ca7511e" providerId="LiveId" clId="{4BF0DAB6-4678-4C33-8AE5-602BF678DFAD}" dt="2022-11-17T04:51:55.205" v="89" actId="20577"/>
          <ac:spMkLst>
            <pc:docMk/>
            <pc:sldMk cId="2822743645" sldId="850"/>
            <ac:spMk id="5" creationId="{5C289E12-1085-4168-A398-0F7249308ABA}"/>
          </ac:spMkLst>
        </pc:spChg>
      </pc:sldChg>
      <pc:sldChg chg="ord">
        <pc:chgData name="Mike Montemurro" userId="40c20c913ca7511e" providerId="LiveId" clId="{4BF0DAB6-4678-4C33-8AE5-602BF678DFAD}" dt="2022-11-16T09:03:27.239" v="1"/>
        <pc:sldMkLst>
          <pc:docMk/>
          <pc:sldMk cId="2423762277" sldId="2367"/>
        </pc:sldMkLst>
      </pc:sldChg>
      <pc:sldChg chg="modSp mod">
        <pc:chgData name="Mike Montemurro" userId="40c20c913ca7511e" providerId="LiveId" clId="{4BF0DAB6-4678-4C33-8AE5-602BF678DFAD}" dt="2022-11-17T02:58:46.596" v="65" actId="21"/>
        <pc:sldMkLst>
          <pc:docMk/>
          <pc:sldMk cId="857069596" sldId="2369"/>
        </pc:sldMkLst>
        <pc:spChg chg="mod">
          <ac:chgData name="Mike Montemurro" userId="40c20c913ca7511e" providerId="LiveId" clId="{4BF0DAB6-4678-4C33-8AE5-602BF678DFAD}" dt="2022-11-17T02:58:46.596" v="65" actId="21"/>
          <ac:spMkLst>
            <pc:docMk/>
            <pc:sldMk cId="857069596" sldId="2369"/>
            <ac:spMk id="8" creationId="{4CD249A7-B25B-4413-A490-DA16C7C17DEA}"/>
          </ac:spMkLst>
        </pc:spChg>
      </pc:sldChg>
      <pc:sldChg chg="modSp mod">
        <pc:chgData name="Mike Montemurro" userId="40c20c913ca7511e" providerId="LiveId" clId="{4BF0DAB6-4678-4C33-8AE5-602BF678DFAD}" dt="2022-11-17T04:50:38.233" v="87" actId="20577"/>
        <pc:sldMkLst>
          <pc:docMk/>
          <pc:sldMk cId="3092253782" sldId="2370"/>
        </pc:sldMkLst>
        <pc:spChg chg="mod">
          <ac:chgData name="Mike Montemurro" userId="40c20c913ca7511e" providerId="LiveId" clId="{4BF0DAB6-4678-4C33-8AE5-602BF678DFAD}" dt="2022-11-17T04:50:38.233" v="87" actId="20577"/>
          <ac:spMkLst>
            <pc:docMk/>
            <pc:sldMk cId="3092253782" sldId="2370"/>
            <ac:spMk id="10" creationId="{CC2AB40D-EE73-4F6E-AF6C-5BB8815A67AA}"/>
          </ac:spMkLst>
        </pc:spChg>
      </pc:sldChg>
      <pc:sldMasterChg chg="modSp mod">
        <pc:chgData name="Mike Montemurro" userId="40c20c913ca7511e" providerId="LiveId" clId="{4BF0DAB6-4678-4C33-8AE5-602BF678DFAD}" dt="2022-11-17T04:52:18.575" v="91" actId="20577"/>
        <pc:sldMasterMkLst>
          <pc:docMk/>
          <pc:sldMasterMk cId="0" sldId="2147483648"/>
        </pc:sldMasterMkLst>
        <pc:spChg chg="mod">
          <ac:chgData name="Mike Montemurro" userId="40c20c913ca7511e" providerId="LiveId" clId="{4BF0DAB6-4678-4C33-8AE5-602BF678DFAD}" dt="2022-11-17T04:52:18.575" v="9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924057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808620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8</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792493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802.11-22/1696r4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840c257d-5d52-4eff-94b4-39d2aafda56b/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1277-00-000m-minutes-for-revme-2022-july-plenary.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2022-11-17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Nov 28 – 10am ET, 2hrs</a:t>
            </a:r>
          </a:p>
          <a:p>
            <a:pPr>
              <a:lnSpc>
                <a:spcPct val="80000"/>
              </a:lnSpc>
            </a:pPr>
            <a:r>
              <a:rPr lang="en-US" altLang="en-US" sz="2000" dirty="0"/>
              <a:t>Friday Dec 2, 16, [23] – 10am ET, 2hrs</a:t>
            </a:r>
          </a:p>
          <a:p>
            <a:pPr>
              <a:lnSpc>
                <a:spcPct val="80000"/>
              </a:lnSpc>
            </a:pPr>
            <a:r>
              <a:rPr lang="en-US" altLang="en-US" sz="2000" dirty="0"/>
              <a:t>Friday Jan 6, 13, 27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5-7. 2022</a:t>
            </a:r>
          </a:p>
          <a:p>
            <a:pPr lvl="1">
              <a:lnSpc>
                <a:spcPct val="80000"/>
              </a:lnSpc>
            </a:pPr>
            <a:r>
              <a:rPr lang="en-US" altLang="en-US" sz="1600" dirty="0"/>
              <a:t>Need name, affiliation, date </a:t>
            </a:r>
            <a:r>
              <a:rPr lang="en-US" altLang="en-US" sz="1600"/>
              <a:t>of arrival by EOD – Nov 21</a:t>
            </a:r>
            <a:endParaRPr lang="en-US" altLang="en-US" sz="1600" dirty="0"/>
          </a:p>
          <a:p>
            <a:pPr marL="0" indent="0">
              <a:lnSpc>
                <a:spcPct val="80000"/>
              </a:lnSpc>
              <a:buNone/>
            </a:pPr>
            <a:endParaRPr lang="en-US" altLang="en-US" sz="2000" dirty="0"/>
          </a:p>
          <a:p>
            <a:pPr>
              <a:lnSpc>
                <a:spcPct val="80000"/>
              </a:lnSpc>
            </a:pPr>
            <a:r>
              <a:rPr lang="en-US" altLang="en-US" sz="2000" dirty="0"/>
              <a:t>For the January Interim: 4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November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November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https://web.cvent.com/event/840c257d-5d52-4eff-94b4-39d2aafda56b/summary</a:t>
            </a:r>
            <a:endParaRPr lang="en-US" sz="1800" dirty="0"/>
          </a:p>
          <a:p>
            <a:pPr>
              <a:buFont typeface="Arial" panose="020B0604020202020204" pitchFamily="34" charset="0"/>
              <a:buChar char="•"/>
            </a:pPr>
            <a:endParaRPr lang="en-US" sz="14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8305800" cy="457200"/>
          </a:xfrm>
        </p:spPr>
        <p:txBody>
          <a:bodyPr/>
          <a:lstStyle/>
          <a:p>
            <a:r>
              <a:rPr lang="en-US" altLang="en-US" sz="2400" dirty="0" err="1"/>
              <a:t>REVme</a:t>
            </a:r>
            <a:r>
              <a:rPr lang="en-US" altLang="en-US" sz="2400" dirty="0"/>
              <a:t> Agenda - Monday Nov 14, 4pm  Bangkok time</a:t>
            </a:r>
          </a:p>
        </p:txBody>
      </p:sp>
      <p:sp>
        <p:nvSpPr>
          <p:cNvPr id="4103" name="Rectangle 19"/>
          <p:cNvSpPr>
            <a:spLocks noChangeArrowheads="1"/>
          </p:cNvSpPr>
          <p:nvPr/>
        </p:nvSpPr>
        <p:spPr bwMode="auto">
          <a:xfrm>
            <a:off x="1981200" y="1676400"/>
            <a:ext cx="7391401" cy="4343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US" altLang="en-US" sz="2400" dirty="0"/>
              <a:t>Chair’s Welcome, Policy &amp; patent reminder</a:t>
            </a:r>
          </a:p>
          <a:p>
            <a:pPr lvl="1"/>
            <a:r>
              <a:rPr lang="en-US" altLang="en-US" sz="2400" dirty="0"/>
              <a:t>Approve agenda</a:t>
            </a:r>
          </a:p>
          <a:p>
            <a:pPr lvl="1"/>
            <a:r>
              <a:rPr lang="en-GB" sz="2400" dirty="0"/>
              <a:t>Motions </a:t>
            </a:r>
          </a:p>
          <a:p>
            <a:pPr lvl="2"/>
            <a:r>
              <a:rPr lang="en-GB" sz="2400" dirty="0"/>
              <a:t>September Interim minutes (Slide 6)</a:t>
            </a:r>
          </a:p>
          <a:p>
            <a:pPr lvl="1"/>
            <a:r>
              <a:rPr lang="en-GB" sz="2400" dirty="0"/>
              <a:t>Editor Report</a:t>
            </a:r>
          </a:p>
          <a:p>
            <a:pPr lvl="1"/>
            <a:r>
              <a:rPr lang="en-GB" sz="2400" dirty="0"/>
              <a:t>Comment Resolution</a:t>
            </a:r>
          </a:p>
          <a:p>
            <a:pPr lvl="2"/>
            <a:r>
              <a:rPr lang="es-ES" altLang="en-US" sz="2400" dirty="0" err="1"/>
              <a:t>Document</a:t>
            </a:r>
            <a:r>
              <a:rPr lang="es-ES" altLang="en-US" sz="2400" dirty="0"/>
              <a:t> 11-22/1991 – </a:t>
            </a:r>
            <a:r>
              <a:rPr lang="es-ES" altLang="en-US" sz="2400" dirty="0" err="1"/>
              <a:t>Malinen</a:t>
            </a:r>
            <a:r>
              <a:rPr lang="es-ES" altLang="en-US" sz="2400" dirty="0"/>
              <a:t> (Qualcomm)</a:t>
            </a:r>
          </a:p>
          <a:p>
            <a:pPr lvl="2"/>
            <a:r>
              <a:rPr lang="es-ES" altLang="en-US" sz="2400" dirty="0" err="1"/>
              <a:t>Document</a:t>
            </a:r>
            <a:r>
              <a:rPr lang="es-ES" altLang="en-US" sz="2400" dirty="0"/>
              <a:t> 11-22/1993 – Kim (Qualcomm)</a:t>
            </a:r>
          </a:p>
          <a:p>
            <a:pPr lvl="1"/>
            <a:r>
              <a:rPr lang="en-US" altLang="en-US" sz="2400" dirty="0"/>
              <a:t>Recess</a:t>
            </a:r>
            <a:endParaRPr lang="en-GB" sz="4400" dirty="0"/>
          </a:p>
          <a:p>
            <a:pPr lvl="2"/>
            <a:endParaRPr lang="en-GB" sz="1400" dirty="0"/>
          </a:p>
          <a:p>
            <a:pPr lvl="2"/>
            <a:br>
              <a:rPr lang="en-GB" sz="100" dirty="0"/>
            </a:br>
            <a:endParaRPr lang="en-GB" sz="1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 - Tuesday Nov 15, 4pm  Bangkok time</a:t>
            </a:r>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2362200" y="1828800"/>
            <a:ext cx="8001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CA" altLang="en-US" sz="2400" dirty="0"/>
              <a:t>Comment Resolution</a:t>
            </a:r>
          </a:p>
          <a:p>
            <a:pPr lvl="2"/>
            <a:r>
              <a:rPr lang="en-CA" sz="2400" dirty="0" err="1"/>
              <a:t>Trival</a:t>
            </a:r>
            <a:r>
              <a:rPr lang="en-CA" sz="2400"/>
              <a:t> Editorial Comments – 11-22/1976r1</a:t>
            </a:r>
          </a:p>
          <a:p>
            <a:pPr lvl="2"/>
            <a:r>
              <a:rPr lang="en-CA" sz="2400" dirty="0"/>
              <a:t>Document 11-22/2001 – Au (Huawei)</a:t>
            </a:r>
          </a:p>
          <a:p>
            <a:pPr lvl="2"/>
            <a:r>
              <a:rPr lang="en-CA" sz="2400" dirty="0"/>
              <a:t>GEN/PHY comments</a:t>
            </a:r>
          </a:p>
          <a:p>
            <a:pPr lvl="2"/>
            <a:endParaRPr lang="en-CA" sz="2400" dirty="0"/>
          </a:p>
          <a:p>
            <a:pPr lvl="1"/>
            <a:r>
              <a:rPr lang="en-US" altLang="en-US" sz="2400" dirty="0"/>
              <a:t>Recess</a:t>
            </a:r>
            <a:endParaRPr lang="en-GB" sz="2400" dirty="0"/>
          </a:p>
          <a:p>
            <a:pPr marL="914400" lvl="2" indent="0">
              <a:buNone/>
            </a:pPr>
            <a:endParaRPr lang="en-US" sz="2000" b="1" dirty="0"/>
          </a:p>
          <a:p>
            <a:pPr lvl="2"/>
            <a:endParaRPr lang="en-CA" altLang="en-US" sz="1100" dirty="0"/>
          </a:p>
        </p:txBody>
      </p:sp>
    </p:spTree>
    <p:extLst>
      <p:ext uri="{BB962C8B-B14F-4D97-AF65-F5344CB8AC3E}">
        <p14:creationId xmlns:p14="http://schemas.microsoft.com/office/powerpoint/2010/main" val="2917987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 - Wednesday Nov 16, 4pm  Bangkok time</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990600" y="1752599"/>
            <a:ext cx="9956800" cy="3352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endParaRPr lang="en-US" altLang="en-US" dirty="0"/>
          </a:p>
          <a:p>
            <a:pPr lvl="1"/>
            <a:r>
              <a:rPr lang="en-CA" altLang="en-US" sz="2400" dirty="0"/>
              <a:t>Comment Resolution</a:t>
            </a:r>
            <a:endParaRPr lang="pt-BR" sz="2400" dirty="0"/>
          </a:p>
          <a:p>
            <a:pPr lvl="2"/>
            <a:r>
              <a:rPr lang="en-CA" sz="2400" dirty="0"/>
              <a:t>Removal of WEP – doc 11-22/1847 – Smith (SR Technology)</a:t>
            </a:r>
          </a:p>
          <a:p>
            <a:pPr lvl="2"/>
            <a:r>
              <a:rPr lang="en-CA" sz="2400" dirty="0"/>
              <a:t>CCK deprecation – doc 11-22/1868 – Smith (SR Technology)</a:t>
            </a:r>
            <a:endParaRPr lang="nl-NL" sz="2400" dirty="0"/>
          </a:p>
          <a:p>
            <a:pPr lvl="2"/>
            <a:r>
              <a:rPr lang="nl-NL" altLang="en-US" sz="2400" dirty="0"/>
              <a:t>FT AKM – doc 11-22/1991 – Malinen (Qualcomm)</a:t>
            </a:r>
            <a:endParaRPr lang="en-CA" altLang="en-US" sz="2400" dirty="0"/>
          </a:p>
          <a:p>
            <a:pPr lvl="1"/>
            <a:r>
              <a:rPr lang="en-CA" altLang="en-US" sz="2400" dirty="0"/>
              <a:t>Recess</a:t>
            </a:r>
          </a:p>
        </p:txBody>
      </p:sp>
    </p:spTree>
    <p:extLst>
      <p:ext uri="{BB962C8B-B14F-4D97-AF65-F5344CB8AC3E}">
        <p14:creationId xmlns:p14="http://schemas.microsoft.com/office/powerpoint/2010/main" val="857069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8</a:t>
            </a:fld>
            <a:endParaRPr lang="en-US"/>
          </a:p>
        </p:txBody>
      </p:sp>
      <p:sp>
        <p:nvSpPr>
          <p:cNvPr id="4101" name="Rectangle 2"/>
          <p:cNvSpPr>
            <a:spLocks noGrp="1" noChangeArrowheads="1"/>
          </p:cNvSpPr>
          <p:nvPr>
            <p:ph type="title"/>
          </p:nvPr>
        </p:nvSpPr>
        <p:spPr>
          <a:xfrm>
            <a:off x="1828800" y="685800"/>
            <a:ext cx="8991600" cy="457200"/>
          </a:xfrm>
        </p:spPr>
        <p:txBody>
          <a:bodyPr/>
          <a:lstStyle/>
          <a:p>
            <a:r>
              <a:rPr lang="en-US" altLang="en-US" sz="2400" dirty="0" err="1"/>
              <a:t>REVme</a:t>
            </a:r>
            <a:r>
              <a:rPr lang="en-US" altLang="en-US" sz="2400" dirty="0"/>
              <a:t> Agenda – Thursday November 17, 4pm  Bangkok time</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1295400" y="1828800"/>
            <a:ext cx="99822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CA" altLang="en-US" sz="2400" dirty="0"/>
              <a:t>Motions</a:t>
            </a:r>
            <a:endParaRPr lang="en-CA" sz="2400" dirty="0"/>
          </a:p>
          <a:p>
            <a:pPr lvl="2"/>
            <a:r>
              <a:rPr lang="en-CA" altLang="en-US" sz="2400" dirty="0"/>
              <a:t>Doc 11-22/56r24 slide 54</a:t>
            </a:r>
          </a:p>
          <a:p>
            <a:pPr lvl="1"/>
            <a:r>
              <a:rPr lang="en-CA" altLang="en-US" sz="2400" dirty="0"/>
              <a:t>Comment Resolution </a:t>
            </a:r>
          </a:p>
          <a:p>
            <a:pPr lvl="2"/>
            <a:r>
              <a:rPr lang="nl-NL" altLang="en-US" sz="2400" dirty="0"/>
              <a:t>Protected Password Identifiers – doc 11-22/1988 – Harkins (HPE)</a:t>
            </a:r>
          </a:p>
          <a:p>
            <a:pPr lvl="1"/>
            <a:r>
              <a:rPr lang="en-CA" altLang="en-US" sz="2400" dirty="0"/>
              <a:t>Timeline, Teleconferences, </a:t>
            </a:r>
            <a:r>
              <a:rPr lang="en-CA" altLang="en-US" sz="2400" dirty="0" err="1"/>
              <a:t>Adhoc</a:t>
            </a:r>
            <a:r>
              <a:rPr lang="en-CA" altLang="en-US" sz="2400" dirty="0"/>
              <a:t>, Plan for November</a:t>
            </a:r>
          </a:p>
          <a:p>
            <a:pPr lvl="1"/>
            <a:r>
              <a:rPr lang="en-CA" altLang="en-US" sz="2400" dirty="0" err="1"/>
              <a:t>AoB</a:t>
            </a:r>
            <a:endParaRPr lang="en-CA" altLang="en-US" sz="2400" dirty="0"/>
          </a:p>
        </p:txBody>
      </p:sp>
    </p:spTree>
    <p:extLst>
      <p:ext uri="{BB962C8B-B14F-4D97-AF65-F5344CB8AC3E}">
        <p14:creationId xmlns:p14="http://schemas.microsoft.com/office/powerpoint/2010/main" val="309225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September Wireless Interim: </a:t>
            </a:r>
            <a:r>
              <a:rPr lang="en-US" altLang="en-US" sz="1800" dirty="0">
                <a:hlinkClick r:id="rId2"/>
              </a:rPr>
              <a:t>https://mentor.ieee.org/802.11/dcn/22/11-22-1277-00-000m-minutes-for-revme-2022-sept-interim.docx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Rosdahl</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5540632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109047</TotalTime>
  <Words>2249</Words>
  <Application>Microsoft Office PowerPoint</Application>
  <PresentationFormat>Widescreen</PresentationFormat>
  <Paragraphs>254</Paragraphs>
  <Slides>22</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2022 November Plenary session</vt:lpstr>
      <vt:lpstr>Chair’s welcome and Patent Reminder</vt:lpstr>
      <vt:lpstr>REVme Agenda - Monday Nov 14, 4pm  Bangkok time</vt:lpstr>
      <vt:lpstr>REVme Agenda - Tuesday Nov 15, 4pm  Bangkok time</vt:lpstr>
      <vt:lpstr>REVme Agenda - Wednesday Nov 16, 4pm  Bangkok time</vt:lpstr>
      <vt:lpstr>REVme Agenda – Thursday November 17, 4pm  Bangkok time</vt:lpstr>
      <vt:lpstr>REVme minutes approval</vt:lpstr>
      <vt:lpstr>TGme Timeline</vt:lpstr>
      <vt:lpstr>Motion to Approve REVme Timeline </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4608</cp:revision>
  <cp:lastPrinted>2014-11-04T15:04:57Z</cp:lastPrinted>
  <dcterms:created xsi:type="dcterms:W3CDTF">2007-04-17T18:10:23Z</dcterms:created>
  <dcterms:modified xsi:type="dcterms:W3CDTF">2022-11-17T06:47:01Z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