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850" r:id="rId2"/>
    <p:sldId id="851" r:id="rId3"/>
    <p:sldId id="423" r:id="rId4"/>
    <p:sldId id="2367" r:id="rId5"/>
    <p:sldId id="613" r:id="rId6"/>
    <p:sldId id="2368" r:id="rId7"/>
    <p:sldId id="2369" r:id="rId8"/>
    <p:sldId id="2370" r:id="rId9"/>
    <p:sldId id="857" r:id="rId10"/>
    <p:sldId id="859" r:id="rId11"/>
    <p:sldId id="855" r:id="rId12"/>
    <p:sldId id="848" r:id="rId13"/>
    <p:sldId id="754" r:id="rId14"/>
    <p:sldId id="755" r:id="rId15"/>
    <p:sldId id="458" r:id="rId16"/>
    <p:sldId id="489" r:id="rId17"/>
    <p:sldId id="814" r:id="rId18"/>
    <p:sldId id="815" r:id="rId19"/>
    <p:sldId id="749" r:id="rId20"/>
    <p:sldId id="767" r:id="rId21"/>
    <p:sldId id="768" r:id="rId22"/>
    <p:sldId id="746" r:id="rId23"/>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423"/>
            <p14:sldId id="2367"/>
          </p14:sldIdLst>
        </p14:section>
        <p14:section name="Untitled Section" id="{F44E1842-5D5B-4EA7-906B-C061226394F5}">
          <p14:sldIdLst>
            <p14:sldId id="613"/>
            <p14:sldId id="2368"/>
            <p14:sldId id="2369"/>
            <p14:sldId id="2370"/>
            <p14:sldId id="857"/>
            <p14:sldId id="859"/>
            <p14:sldId id="855"/>
            <p14:sldId id="848"/>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97F2DAB-0B55-43DC-B4BA-7952D14CE8A8}" v="45" dt="2022-11-15T02:08:31.90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21" autoAdjust="0"/>
    <p:restoredTop sz="96371" autoAdjust="0"/>
  </p:normalViewPr>
  <p:slideViewPr>
    <p:cSldViewPr>
      <p:cViewPr varScale="1">
        <p:scale>
          <a:sx n="90" d="100"/>
          <a:sy n="90" d="100"/>
        </p:scale>
        <p:origin x="48" y="197"/>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497F2DAB-0B55-43DC-B4BA-7952D14CE8A8}"/>
    <pc:docChg chg="undo custSel modSld sldOrd">
      <pc:chgData name="Mike Montemurro" userId="40c20c913ca7511e" providerId="LiveId" clId="{497F2DAB-0B55-43DC-B4BA-7952D14CE8A8}" dt="2022-11-15T02:09:54.683" v="425" actId="20577"/>
      <pc:docMkLst>
        <pc:docMk/>
      </pc:docMkLst>
      <pc:sldChg chg="modSp mod">
        <pc:chgData name="Mike Montemurro" userId="40c20c913ca7511e" providerId="LiveId" clId="{497F2DAB-0B55-43DC-B4BA-7952D14CE8A8}" dt="2022-11-15T02:08:53.068" v="332" actId="20577"/>
        <pc:sldMkLst>
          <pc:docMk/>
          <pc:sldMk cId="0" sldId="423"/>
        </pc:sldMkLst>
        <pc:spChg chg="mod">
          <ac:chgData name="Mike Montemurro" userId="40c20c913ca7511e" providerId="LiveId" clId="{497F2DAB-0B55-43DC-B4BA-7952D14CE8A8}" dt="2022-11-15T02:08:53.068" v="332" actId="20577"/>
          <ac:spMkLst>
            <pc:docMk/>
            <pc:sldMk cId="0" sldId="423"/>
            <ac:spMk id="8195" creationId="{00000000-0000-0000-0000-000000000000}"/>
          </ac:spMkLst>
        </pc:spChg>
      </pc:sldChg>
      <pc:sldChg chg="delSp modSp mod ord">
        <pc:chgData name="Mike Montemurro" userId="40c20c913ca7511e" providerId="LiveId" clId="{497F2DAB-0B55-43DC-B4BA-7952D14CE8A8}" dt="2022-11-15T02:09:14.024" v="334" actId="20577"/>
        <pc:sldMkLst>
          <pc:docMk/>
          <pc:sldMk cId="3830619075" sldId="613"/>
        </pc:sldMkLst>
        <pc:spChg chg="del">
          <ac:chgData name="Mike Montemurro" userId="40c20c913ca7511e" providerId="LiveId" clId="{497F2DAB-0B55-43DC-B4BA-7952D14CE8A8}" dt="2022-11-15T01:34:03.633" v="210" actId="478"/>
          <ac:spMkLst>
            <pc:docMk/>
            <pc:sldMk cId="3830619075" sldId="613"/>
            <ac:spMk id="7" creationId="{12EA73ED-8534-496E-953B-F9D898315292}"/>
          </ac:spMkLst>
        </pc:spChg>
        <pc:spChg chg="del mod">
          <ac:chgData name="Mike Montemurro" userId="40c20c913ca7511e" providerId="LiveId" clId="{497F2DAB-0B55-43DC-B4BA-7952D14CE8A8}" dt="2022-11-15T01:34:00.972" v="209" actId="478"/>
          <ac:spMkLst>
            <pc:docMk/>
            <pc:sldMk cId="3830619075" sldId="613"/>
            <ac:spMk id="8" creationId="{4CD249A7-B25B-4413-A490-DA16C7C17DEA}"/>
          </ac:spMkLst>
        </pc:spChg>
        <pc:spChg chg="del">
          <ac:chgData name="Mike Montemurro" userId="40c20c913ca7511e" providerId="LiveId" clId="{497F2DAB-0B55-43DC-B4BA-7952D14CE8A8}" dt="2022-11-15T01:33:55.724" v="207" actId="478"/>
          <ac:spMkLst>
            <pc:docMk/>
            <pc:sldMk cId="3830619075" sldId="613"/>
            <ac:spMk id="10" creationId="{CC2AB40D-EE73-4F6E-AF6C-5BB8815A67AA}"/>
          </ac:spMkLst>
        </pc:spChg>
        <pc:spChg chg="mod">
          <ac:chgData name="Mike Montemurro" userId="40c20c913ca7511e" providerId="LiveId" clId="{497F2DAB-0B55-43DC-B4BA-7952D14CE8A8}" dt="2022-11-15T01:33:46.906" v="205" actId="20577"/>
          <ac:spMkLst>
            <pc:docMk/>
            <pc:sldMk cId="3830619075" sldId="613"/>
            <ac:spMk id="4101" creationId="{00000000-0000-0000-0000-000000000000}"/>
          </ac:spMkLst>
        </pc:spChg>
        <pc:spChg chg="mod">
          <ac:chgData name="Mike Montemurro" userId="40c20c913ca7511e" providerId="LiveId" clId="{497F2DAB-0B55-43DC-B4BA-7952D14CE8A8}" dt="2022-11-15T02:09:14.024" v="334" actId="20577"/>
          <ac:spMkLst>
            <pc:docMk/>
            <pc:sldMk cId="3830619075" sldId="613"/>
            <ac:spMk id="4103" creationId="{00000000-0000-0000-0000-000000000000}"/>
          </ac:spMkLst>
        </pc:spChg>
      </pc:sldChg>
      <pc:sldChg chg="modSp mod">
        <pc:chgData name="Mike Montemurro" userId="40c20c913ca7511e" providerId="LiveId" clId="{497F2DAB-0B55-43DC-B4BA-7952D14CE8A8}" dt="2022-11-15T01:32:50.820" v="198" actId="20577"/>
        <pc:sldMkLst>
          <pc:docMk/>
          <pc:sldMk cId="2822743645" sldId="850"/>
        </pc:sldMkLst>
        <pc:spChg chg="mod">
          <ac:chgData name="Mike Montemurro" userId="40c20c913ca7511e" providerId="LiveId" clId="{497F2DAB-0B55-43DC-B4BA-7952D14CE8A8}" dt="2022-11-15T01:32:50.820" v="198" actId="20577"/>
          <ac:spMkLst>
            <pc:docMk/>
            <pc:sldMk cId="2822743645" sldId="850"/>
            <ac:spMk id="5" creationId="{5C289E12-1085-4168-A398-0F7249308ABA}"/>
          </ac:spMkLst>
        </pc:spChg>
      </pc:sldChg>
      <pc:sldChg chg="modSp mod">
        <pc:chgData name="Mike Montemurro" userId="40c20c913ca7511e" providerId="LiveId" clId="{497F2DAB-0B55-43DC-B4BA-7952D14CE8A8}" dt="2022-11-14T09:18:11.818" v="114" actId="20577"/>
        <pc:sldMkLst>
          <pc:docMk/>
          <pc:sldMk cId="1554063236" sldId="857"/>
        </pc:sldMkLst>
        <pc:spChg chg="mod">
          <ac:chgData name="Mike Montemurro" userId="40c20c913ca7511e" providerId="LiveId" clId="{497F2DAB-0B55-43DC-B4BA-7952D14CE8A8}" dt="2022-11-14T09:18:11.818" v="114" actId="20577"/>
          <ac:spMkLst>
            <pc:docMk/>
            <pc:sldMk cId="1554063236" sldId="857"/>
            <ac:spMk id="5" creationId="{312E63CB-7AA4-47E9-A213-073D8CADFEE1}"/>
          </ac:spMkLst>
        </pc:spChg>
      </pc:sldChg>
      <pc:sldChg chg="delSp modSp mod">
        <pc:chgData name="Mike Montemurro" userId="40c20c913ca7511e" providerId="LiveId" clId="{497F2DAB-0B55-43DC-B4BA-7952D14CE8A8}" dt="2022-11-15T02:09:54.683" v="425" actId="20577"/>
        <pc:sldMkLst>
          <pc:docMk/>
          <pc:sldMk cId="2917987965" sldId="2368"/>
        </pc:sldMkLst>
        <pc:spChg chg="mod">
          <ac:chgData name="Mike Montemurro" userId="40c20c913ca7511e" providerId="LiveId" clId="{497F2DAB-0B55-43DC-B4BA-7952D14CE8A8}" dt="2022-11-15T02:09:54.683" v="425" actId="20577"/>
          <ac:spMkLst>
            <pc:docMk/>
            <pc:sldMk cId="2917987965" sldId="2368"/>
            <ac:spMk id="7" creationId="{12EA73ED-8534-496E-953B-F9D898315292}"/>
          </ac:spMkLst>
        </pc:spChg>
        <pc:spChg chg="del">
          <ac:chgData name="Mike Montemurro" userId="40c20c913ca7511e" providerId="LiveId" clId="{497F2DAB-0B55-43DC-B4BA-7952D14CE8A8}" dt="2022-11-15T01:35:08.652" v="223" actId="478"/>
          <ac:spMkLst>
            <pc:docMk/>
            <pc:sldMk cId="2917987965" sldId="2368"/>
            <ac:spMk id="8" creationId="{4CD249A7-B25B-4413-A490-DA16C7C17DEA}"/>
          </ac:spMkLst>
        </pc:spChg>
        <pc:spChg chg="del">
          <ac:chgData name="Mike Montemurro" userId="40c20c913ca7511e" providerId="LiveId" clId="{497F2DAB-0B55-43DC-B4BA-7952D14CE8A8}" dt="2022-11-15T01:35:11.885" v="224" actId="478"/>
          <ac:spMkLst>
            <pc:docMk/>
            <pc:sldMk cId="2917987965" sldId="2368"/>
            <ac:spMk id="10" creationId="{CC2AB40D-EE73-4F6E-AF6C-5BB8815A67AA}"/>
          </ac:spMkLst>
        </pc:spChg>
        <pc:spChg chg="mod">
          <ac:chgData name="Mike Montemurro" userId="40c20c913ca7511e" providerId="LiveId" clId="{497F2DAB-0B55-43DC-B4BA-7952D14CE8A8}" dt="2022-11-15T01:36:30.753" v="246" actId="20577"/>
          <ac:spMkLst>
            <pc:docMk/>
            <pc:sldMk cId="2917987965" sldId="2368"/>
            <ac:spMk id="4101" creationId="{00000000-0000-0000-0000-000000000000}"/>
          </ac:spMkLst>
        </pc:spChg>
        <pc:spChg chg="del">
          <ac:chgData name="Mike Montemurro" userId="40c20c913ca7511e" providerId="LiveId" clId="{497F2DAB-0B55-43DC-B4BA-7952D14CE8A8}" dt="2022-11-15T01:35:03.051" v="222" actId="478"/>
          <ac:spMkLst>
            <pc:docMk/>
            <pc:sldMk cId="2917987965" sldId="2368"/>
            <ac:spMk id="4103" creationId="{00000000-0000-0000-0000-000000000000}"/>
          </ac:spMkLst>
        </pc:spChg>
      </pc:sldChg>
      <pc:sldChg chg="addSp delSp modSp mod">
        <pc:chgData name="Mike Montemurro" userId="40c20c913ca7511e" providerId="LiveId" clId="{497F2DAB-0B55-43DC-B4BA-7952D14CE8A8}" dt="2022-11-15T01:38:26.904" v="280" actId="1076"/>
        <pc:sldMkLst>
          <pc:docMk/>
          <pc:sldMk cId="857069596" sldId="2369"/>
        </pc:sldMkLst>
        <pc:spChg chg="del">
          <ac:chgData name="Mike Montemurro" userId="40c20c913ca7511e" providerId="LiveId" clId="{497F2DAB-0B55-43DC-B4BA-7952D14CE8A8}" dt="2022-11-15T01:37:07.906" v="260" actId="478"/>
          <ac:spMkLst>
            <pc:docMk/>
            <pc:sldMk cId="857069596" sldId="2369"/>
            <ac:spMk id="7" creationId="{12EA73ED-8534-496E-953B-F9D898315292}"/>
          </ac:spMkLst>
        </pc:spChg>
        <pc:spChg chg="mod">
          <ac:chgData name="Mike Montemurro" userId="40c20c913ca7511e" providerId="LiveId" clId="{497F2DAB-0B55-43DC-B4BA-7952D14CE8A8}" dt="2022-11-15T01:38:26.904" v="280" actId="1076"/>
          <ac:spMkLst>
            <pc:docMk/>
            <pc:sldMk cId="857069596" sldId="2369"/>
            <ac:spMk id="8" creationId="{4CD249A7-B25B-4413-A490-DA16C7C17DEA}"/>
          </ac:spMkLst>
        </pc:spChg>
        <pc:spChg chg="del">
          <ac:chgData name="Mike Montemurro" userId="40c20c913ca7511e" providerId="LiveId" clId="{497F2DAB-0B55-43DC-B4BA-7952D14CE8A8}" dt="2022-11-15T01:37:12.641" v="261" actId="478"/>
          <ac:spMkLst>
            <pc:docMk/>
            <pc:sldMk cId="857069596" sldId="2369"/>
            <ac:spMk id="10" creationId="{CC2AB40D-EE73-4F6E-AF6C-5BB8815A67AA}"/>
          </ac:spMkLst>
        </pc:spChg>
        <pc:spChg chg="mod">
          <ac:chgData name="Mike Montemurro" userId="40c20c913ca7511e" providerId="LiveId" clId="{497F2DAB-0B55-43DC-B4BA-7952D14CE8A8}" dt="2022-11-15T01:36:59.448" v="258" actId="20577"/>
          <ac:spMkLst>
            <pc:docMk/>
            <pc:sldMk cId="857069596" sldId="2369"/>
            <ac:spMk id="4101" creationId="{00000000-0000-0000-0000-000000000000}"/>
          </ac:spMkLst>
        </pc:spChg>
        <pc:spChg chg="del">
          <ac:chgData name="Mike Montemurro" userId="40c20c913ca7511e" providerId="LiveId" clId="{497F2DAB-0B55-43DC-B4BA-7952D14CE8A8}" dt="2022-11-15T01:37:04.316" v="259" actId="478"/>
          <ac:spMkLst>
            <pc:docMk/>
            <pc:sldMk cId="857069596" sldId="2369"/>
            <ac:spMk id="4103" creationId="{00000000-0000-0000-0000-000000000000}"/>
          </ac:spMkLst>
        </pc:spChg>
        <pc:graphicFrameChg chg="add del modGraphic">
          <ac:chgData name="Mike Montemurro" userId="40c20c913ca7511e" providerId="LiveId" clId="{497F2DAB-0B55-43DC-B4BA-7952D14CE8A8}" dt="2022-11-15T01:36:15.150" v="237" actId="27309"/>
          <ac:graphicFrameMkLst>
            <pc:docMk/>
            <pc:sldMk cId="857069596" sldId="2369"/>
            <ac:graphicFrameMk id="3" creationId="{ACC32353-6BD3-A595-91B0-9F32A4B975D2}"/>
          </ac:graphicFrameMkLst>
        </pc:graphicFrameChg>
      </pc:sldChg>
      <pc:sldChg chg="delSp modSp mod">
        <pc:chgData name="Mike Montemurro" userId="40c20c913ca7511e" providerId="LiveId" clId="{497F2DAB-0B55-43DC-B4BA-7952D14CE8A8}" dt="2022-11-15T02:08:31.903" v="320" actId="1076"/>
        <pc:sldMkLst>
          <pc:docMk/>
          <pc:sldMk cId="3092253782" sldId="2370"/>
        </pc:sldMkLst>
        <pc:spChg chg="del">
          <ac:chgData name="Mike Montemurro" userId="40c20c913ca7511e" providerId="LiveId" clId="{497F2DAB-0B55-43DC-B4BA-7952D14CE8A8}" dt="2022-11-15T02:07:37.270" v="307" actId="478"/>
          <ac:spMkLst>
            <pc:docMk/>
            <pc:sldMk cId="3092253782" sldId="2370"/>
            <ac:spMk id="7" creationId="{12EA73ED-8534-496E-953B-F9D898315292}"/>
          </ac:spMkLst>
        </pc:spChg>
        <pc:spChg chg="del">
          <ac:chgData name="Mike Montemurro" userId="40c20c913ca7511e" providerId="LiveId" clId="{497F2DAB-0B55-43DC-B4BA-7952D14CE8A8}" dt="2022-11-15T02:07:40.795" v="308" actId="478"/>
          <ac:spMkLst>
            <pc:docMk/>
            <pc:sldMk cId="3092253782" sldId="2370"/>
            <ac:spMk id="8" creationId="{4CD249A7-B25B-4413-A490-DA16C7C17DEA}"/>
          </ac:spMkLst>
        </pc:spChg>
        <pc:spChg chg="mod">
          <ac:chgData name="Mike Montemurro" userId="40c20c913ca7511e" providerId="LiveId" clId="{497F2DAB-0B55-43DC-B4BA-7952D14CE8A8}" dt="2022-11-15T02:08:31.903" v="320" actId="1076"/>
          <ac:spMkLst>
            <pc:docMk/>
            <pc:sldMk cId="3092253782" sldId="2370"/>
            <ac:spMk id="10" creationId="{CC2AB40D-EE73-4F6E-AF6C-5BB8815A67AA}"/>
          </ac:spMkLst>
        </pc:spChg>
        <pc:spChg chg="mod">
          <ac:chgData name="Mike Montemurro" userId="40c20c913ca7511e" providerId="LiveId" clId="{497F2DAB-0B55-43DC-B4BA-7952D14CE8A8}" dt="2022-11-15T01:39:00.764" v="305" actId="1076"/>
          <ac:spMkLst>
            <pc:docMk/>
            <pc:sldMk cId="3092253782" sldId="2370"/>
            <ac:spMk id="4101" creationId="{00000000-0000-0000-0000-000000000000}"/>
          </ac:spMkLst>
        </pc:spChg>
        <pc:spChg chg="del">
          <ac:chgData name="Mike Montemurro" userId="40c20c913ca7511e" providerId="LiveId" clId="{497F2DAB-0B55-43DC-B4BA-7952D14CE8A8}" dt="2022-11-15T01:39:05.933" v="306" actId="478"/>
          <ac:spMkLst>
            <pc:docMk/>
            <pc:sldMk cId="3092253782" sldId="2370"/>
            <ac:spMk id="4103"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077586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27484878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6</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9240571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7</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8086209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8</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7924932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04027"/>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802.11-22/1696r1</a:t>
            </a: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November 2022</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eb.cvent.com/event/840c257d-5d52-4eff-94b4-39d2aafda56b/summary"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1/dcn/22/11-22-1277-00-000m-minutes-for-revme-2022-july-plenary.docx"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November 2022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2022-11-15</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3923730753"/>
              </p:ext>
            </p:extLst>
          </p:nvPr>
        </p:nvGraphicFramePr>
        <p:xfrm>
          <a:off x="2047875" y="2274888"/>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047875" y="2274888"/>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1600200"/>
            <a:ext cx="7772400" cy="4114800"/>
          </a:xfrm>
        </p:spPr>
        <p:txBody>
          <a:bodyPr/>
          <a:lstStyle/>
          <a:p>
            <a:pPr>
              <a:lnSpc>
                <a:spcPct val="80000"/>
              </a:lnSpc>
            </a:pPr>
            <a:r>
              <a:rPr lang="en-US" altLang="en-US" sz="2000" dirty="0">
                <a:solidFill>
                  <a:srgbClr val="00B050"/>
                </a:solidFill>
              </a:rPr>
              <a:t>Feb 2021 – PAR Approval</a:t>
            </a:r>
          </a:p>
          <a:p>
            <a:pPr>
              <a:lnSpc>
                <a:spcPct val="80000"/>
              </a:lnSpc>
            </a:pPr>
            <a:r>
              <a:rPr lang="en-US" altLang="en-US" sz="2000" dirty="0">
                <a:solidFill>
                  <a:srgbClr val="00B050"/>
                </a:solidFill>
              </a:rPr>
              <a:t>March 2021– Initial meeting, issue comment collection on IEEE Std 802.11-2020 (if published)</a:t>
            </a:r>
          </a:p>
          <a:p>
            <a:pPr>
              <a:lnSpc>
                <a:spcPct val="80000"/>
              </a:lnSpc>
            </a:pPr>
            <a:r>
              <a:rPr lang="en-US" altLang="en-US" sz="2000" dirty="0">
                <a:solidFill>
                  <a:srgbClr val="00B050"/>
                </a:solidFill>
              </a:rPr>
              <a:t>March 2021 – Draft 0.00 available</a:t>
            </a:r>
          </a:p>
          <a:p>
            <a:pPr>
              <a:lnSpc>
                <a:spcPct val="80000"/>
              </a:lnSpc>
            </a:pPr>
            <a:r>
              <a:rPr lang="en-US" altLang="en-US" sz="2000" dirty="0">
                <a:solidFill>
                  <a:srgbClr val="00B050"/>
                </a:solidFill>
              </a:rPr>
              <a:t>May 2021 – Process CC input, 11ax, 11ay, 11ba integration begins</a:t>
            </a:r>
          </a:p>
          <a:p>
            <a:pPr>
              <a:lnSpc>
                <a:spcPct val="80000"/>
              </a:lnSpc>
            </a:pPr>
            <a:r>
              <a:rPr lang="en-US" altLang="en-US" sz="2000" dirty="0">
                <a:solidFill>
                  <a:srgbClr val="00B050"/>
                </a:solidFill>
              </a:rPr>
              <a:t>Nov 2021 – Initial D1.0 WG Letter ballot </a:t>
            </a:r>
          </a:p>
          <a:p>
            <a:pPr>
              <a:lnSpc>
                <a:spcPct val="80000"/>
              </a:lnSpc>
            </a:pPr>
            <a:r>
              <a:rPr lang="en-US" altLang="en-US" sz="2000" dirty="0">
                <a:solidFill>
                  <a:srgbClr val="00B050"/>
                </a:solidFill>
              </a:rPr>
              <a:t>Sep 2022 – D2.0 Recirculation LB </a:t>
            </a:r>
          </a:p>
          <a:p>
            <a:pPr>
              <a:lnSpc>
                <a:spcPct val="80000"/>
              </a:lnSpc>
            </a:pPr>
            <a:r>
              <a:rPr lang="en-US" altLang="en-US" sz="2000" dirty="0">
                <a:solidFill>
                  <a:srgbClr val="00B0F0"/>
                </a:solidFill>
              </a:rPr>
              <a:t>Mar 2023 – D3.0 Recirculation LB (11az + other amendments &lt;11bc, 11bd, 11bb&gt; ) </a:t>
            </a:r>
          </a:p>
          <a:p>
            <a:pPr>
              <a:lnSpc>
                <a:spcPct val="80000"/>
              </a:lnSpc>
            </a:pPr>
            <a:r>
              <a:rPr lang="en-US" altLang="en-US" sz="2000" dirty="0">
                <a:solidFill>
                  <a:srgbClr val="00B0F0"/>
                </a:solidFill>
              </a:rPr>
              <a:t>Sep 2023 – D4.0 Recirculation (&lt;other amendments – if Jul&gt;)</a:t>
            </a:r>
          </a:p>
          <a:p>
            <a:pPr>
              <a:lnSpc>
                <a:spcPct val="80000"/>
              </a:lnSpc>
            </a:pPr>
            <a:r>
              <a:rPr lang="en-US" altLang="en-US" sz="2000" dirty="0">
                <a:solidFill>
                  <a:srgbClr val="00B0F0"/>
                </a:solidFill>
              </a:rPr>
              <a:t>Nov 2023 – D5.0 Initial SA Ballot </a:t>
            </a:r>
          </a:p>
          <a:p>
            <a:pPr>
              <a:lnSpc>
                <a:spcPct val="80000"/>
              </a:lnSpc>
            </a:pPr>
            <a:r>
              <a:rPr lang="en-US" altLang="en-US" sz="2000" dirty="0">
                <a:solidFill>
                  <a:srgbClr val="00B0F0"/>
                </a:solidFill>
              </a:rPr>
              <a:t>Mar 2024 – D6.0 Recirculation SA Ballot  </a:t>
            </a:r>
          </a:p>
          <a:p>
            <a:pPr>
              <a:lnSpc>
                <a:spcPct val="80000"/>
              </a:lnSpc>
            </a:pPr>
            <a:r>
              <a:rPr lang="en-US" altLang="en-US" sz="2000" dirty="0">
                <a:solidFill>
                  <a:srgbClr val="00B0F0"/>
                </a:solidFill>
              </a:rPr>
              <a:t>May 2024 – D7.0 Recirculation SA Ballot</a:t>
            </a:r>
          </a:p>
          <a:p>
            <a:pPr>
              <a:lnSpc>
                <a:spcPct val="80000"/>
              </a:lnSpc>
            </a:pPr>
            <a:r>
              <a:rPr lang="en-US" altLang="en-US" sz="2000" dirty="0"/>
              <a:t>Jun 2024 – D7.0 Recirculation SA Ballot (clean recirculation)</a:t>
            </a:r>
          </a:p>
          <a:p>
            <a:pPr>
              <a:lnSpc>
                <a:spcPct val="80000"/>
              </a:lnSpc>
            </a:pPr>
            <a:r>
              <a:rPr lang="en-US" altLang="en-US" sz="2000" dirty="0"/>
              <a:t>Sep 2024 – </a:t>
            </a:r>
            <a:r>
              <a:rPr lang="en-US" altLang="en-US" sz="2000" dirty="0" err="1"/>
              <a:t>RevCom</a:t>
            </a:r>
            <a:r>
              <a:rPr lang="en-US" altLang="en-US" sz="2000" dirty="0"/>
              <a:t>/SASB Approval</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TGme</a:t>
            </a:r>
            <a:r>
              <a:rPr lang="en-CA" dirty="0"/>
              <a:t> Timeline</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10</a:t>
            </a:fld>
            <a:endParaRPr lang="en-US" altLang="en-US"/>
          </a:p>
        </p:txBody>
      </p:sp>
    </p:spTree>
    <p:extLst>
      <p:ext uri="{BB962C8B-B14F-4D97-AF65-F5344CB8AC3E}">
        <p14:creationId xmlns:p14="http://schemas.microsoft.com/office/powerpoint/2010/main" val="30702859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7E03B76-EBEA-4DED-BAEC-722D0C672AE5}"/>
              </a:ext>
            </a:extLst>
          </p:cNvPr>
          <p:cNvSpPr>
            <a:spLocks noGrp="1"/>
          </p:cNvSpPr>
          <p:nvPr>
            <p:ph type="title"/>
          </p:nvPr>
        </p:nvSpPr>
        <p:spPr/>
        <p:txBody>
          <a:bodyPr/>
          <a:lstStyle/>
          <a:p>
            <a:r>
              <a:rPr lang="en-CA" dirty="0"/>
              <a:t>Motion to Approve </a:t>
            </a:r>
            <a:r>
              <a:rPr lang="en-CA" dirty="0" err="1"/>
              <a:t>REVme</a:t>
            </a:r>
            <a:r>
              <a:rPr lang="en-CA" dirty="0"/>
              <a:t> Timeline </a:t>
            </a:r>
          </a:p>
        </p:txBody>
      </p:sp>
      <p:sp>
        <p:nvSpPr>
          <p:cNvPr id="5" name="Content Placeholder 4">
            <a:extLst>
              <a:ext uri="{FF2B5EF4-FFF2-40B4-BE49-F238E27FC236}">
                <a16:creationId xmlns:a16="http://schemas.microsoft.com/office/drawing/2014/main" id="{1DAD24F5-A556-4662-B5DA-D2EBC9A06A50}"/>
              </a:ext>
            </a:extLst>
          </p:cNvPr>
          <p:cNvSpPr>
            <a:spLocks noGrp="1"/>
          </p:cNvSpPr>
          <p:nvPr>
            <p:ph idx="1"/>
          </p:nvPr>
        </p:nvSpPr>
        <p:spPr/>
        <p:txBody>
          <a:bodyPr/>
          <a:lstStyle/>
          <a:p>
            <a:pPr marL="0" indent="0">
              <a:buNone/>
            </a:pPr>
            <a:r>
              <a:rPr lang="en-CA" dirty="0"/>
              <a:t>To approve the timeline posted on Slide 7 of &lt;this&gt; document as the timeline for </a:t>
            </a:r>
            <a:r>
              <a:rPr lang="en-CA" dirty="0" err="1"/>
              <a:t>REVme</a:t>
            </a:r>
            <a:r>
              <a:rPr lang="en-CA" dirty="0"/>
              <a:t>.</a:t>
            </a:r>
          </a:p>
          <a:p>
            <a:pPr marL="0" indent="0">
              <a:buNone/>
            </a:pPr>
            <a:r>
              <a:rPr lang="en-CA" dirty="0"/>
              <a:t>Moved: &lt;&gt;</a:t>
            </a:r>
          </a:p>
          <a:p>
            <a:pPr marL="0" indent="0">
              <a:buNone/>
            </a:pPr>
            <a:r>
              <a:rPr lang="en-CA" dirty="0"/>
              <a:t>Seconded: &lt;&gt;</a:t>
            </a:r>
          </a:p>
          <a:p>
            <a:pPr marL="0" indent="0">
              <a:buNone/>
            </a:pPr>
            <a:r>
              <a:rPr lang="en-CA" dirty="0"/>
              <a:t>Results: &lt;&gt;</a:t>
            </a:r>
          </a:p>
        </p:txBody>
      </p:sp>
      <p:sp>
        <p:nvSpPr>
          <p:cNvPr id="2" name="Footer Placeholder 1">
            <a:extLst>
              <a:ext uri="{FF2B5EF4-FFF2-40B4-BE49-F238E27FC236}">
                <a16:creationId xmlns:a16="http://schemas.microsoft.com/office/drawing/2014/main" id="{F75B0717-CF0A-486C-B708-9D96E8700276}"/>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A2E3FFF2-5B0B-4181-A47F-FE9D56B01AB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11</a:t>
            </a:fld>
            <a:endParaRPr lang="en-US" altLang="en-US"/>
          </a:p>
        </p:txBody>
      </p:sp>
    </p:spTree>
    <p:extLst>
      <p:ext uri="{BB962C8B-B14F-4D97-AF65-F5344CB8AC3E}">
        <p14:creationId xmlns:p14="http://schemas.microsoft.com/office/powerpoint/2010/main" val="22892145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marL="0" indent="0">
              <a:lnSpc>
                <a:spcPct val="80000"/>
              </a:lnSpc>
              <a:buNone/>
            </a:pPr>
            <a:endParaRPr lang="en-US" altLang="en-US" sz="2000" dirty="0"/>
          </a:p>
          <a:p>
            <a:pPr>
              <a:lnSpc>
                <a:spcPct val="80000"/>
              </a:lnSpc>
            </a:pPr>
            <a:r>
              <a:rPr lang="en-US" altLang="en-US" sz="2000" dirty="0"/>
              <a:t>Monday Nov &lt;&gt; – 10am ET, 2hrs</a:t>
            </a:r>
          </a:p>
          <a:p>
            <a:pPr marL="0" indent="0">
              <a:lnSpc>
                <a:spcPct val="80000"/>
              </a:lnSpc>
              <a:buNone/>
            </a:pPr>
            <a:endParaRPr lang="en-US" altLang="en-US" sz="2000" dirty="0"/>
          </a:p>
          <a:p>
            <a:pPr>
              <a:lnSpc>
                <a:spcPct val="80000"/>
              </a:lnSpc>
            </a:pPr>
            <a:r>
              <a:rPr lang="en-US" altLang="en-US" sz="2000" dirty="0"/>
              <a:t>December </a:t>
            </a:r>
            <a:r>
              <a:rPr lang="en-US" altLang="en-US" sz="2000" dirty="0" err="1"/>
              <a:t>adhoc</a:t>
            </a:r>
            <a:r>
              <a:rPr lang="en-US" altLang="en-US" sz="2000" dirty="0"/>
              <a:t>: </a:t>
            </a:r>
          </a:p>
          <a:p>
            <a:pPr lvl="1">
              <a:lnSpc>
                <a:spcPct val="80000"/>
              </a:lnSpc>
            </a:pPr>
            <a:r>
              <a:rPr lang="en-US" altLang="en-US" sz="1600" dirty="0"/>
              <a:t>Location:  </a:t>
            </a:r>
            <a:r>
              <a:rPr lang="en-US" altLang="en-US" sz="1600" i="1" dirty="0"/>
              <a:t>Piscataway, NJ</a:t>
            </a:r>
          </a:p>
          <a:p>
            <a:pPr lvl="1">
              <a:lnSpc>
                <a:spcPct val="80000"/>
              </a:lnSpc>
            </a:pPr>
            <a:r>
              <a:rPr lang="en-US" altLang="en-US" sz="1600" dirty="0"/>
              <a:t>Dates: Dec 5-7. 2022</a:t>
            </a:r>
          </a:p>
          <a:p>
            <a:pPr marL="0" indent="0">
              <a:lnSpc>
                <a:spcPct val="80000"/>
              </a:lnSpc>
              <a:buNone/>
            </a:pPr>
            <a:endParaRPr lang="en-US" altLang="en-US" sz="2000" dirty="0"/>
          </a:p>
          <a:p>
            <a:pPr>
              <a:lnSpc>
                <a:spcPct val="80000"/>
              </a:lnSpc>
            </a:pPr>
            <a:r>
              <a:rPr lang="en-US" altLang="en-US" sz="2000" dirty="0"/>
              <a:t>For the January Interim: 5 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Teleconference/Meeting plan</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12</a:t>
            </a:fld>
            <a:endParaRPr lang="en-US" altLang="en-US"/>
          </a:p>
        </p:txBody>
      </p:sp>
    </p:spTree>
    <p:extLst>
      <p:ext uri="{BB962C8B-B14F-4D97-AF65-F5344CB8AC3E}">
        <p14:creationId xmlns:p14="http://schemas.microsoft.com/office/powerpoint/2010/main" val="30561789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13</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14</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15</a:t>
            </a:fld>
            <a:endParaRPr lang="en-US" altLang="en-US" sz="1200" b="0"/>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16</a:t>
            </a:fld>
            <a:endParaRPr lang="en-US" altLang="en-US" sz="1200" b="0"/>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17</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18</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19</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November 2022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20</a:t>
            </a:fld>
            <a:endParaRPr lang="en-GB" altLang="en-US" sz="1200" b="0"/>
          </a:p>
        </p:txBody>
      </p:sp>
      <p:sp>
        <p:nvSpPr>
          <p:cNvPr id="15363"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21</a:t>
            </a:fld>
            <a:endParaRPr lang="en-GB" altLang="en-US" sz="1200" b="0"/>
          </a:p>
        </p:txBody>
      </p:sp>
      <p:sp>
        <p:nvSpPr>
          <p:cNvPr id="16387"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22</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a:hlinkClick r:id="rId7"/>
              </a:rPr>
              <a:t>https://mentor.ieee.org/802.11/dcn/14/11-14-0629-26-0000-802-11-operations-manual.docx</a:t>
            </a:r>
            <a:r>
              <a:rPr lang="nl-NL" altLang="en-US" sz="180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slides 13-22</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a:xfrm>
            <a:off x="457200" y="685800"/>
            <a:ext cx="10820400" cy="1066800"/>
          </a:xfrm>
        </p:spPr>
        <p:txBody>
          <a:bodyPr/>
          <a:lstStyle/>
          <a:p>
            <a:r>
              <a:rPr lang="en-US" dirty="0"/>
              <a:t>Registration for the 2022 November Plenary session</a:t>
            </a:r>
            <a:endParaRPr lang="en-CA" dirty="0"/>
          </a:p>
        </p:txBody>
      </p:sp>
      <p:sp>
        <p:nvSpPr>
          <p:cNvPr id="8195" name="Rectangle 3"/>
          <p:cNvSpPr>
            <a:spLocks noGrp="1" noChangeArrowheads="1"/>
          </p:cNvSpPr>
          <p:nvPr>
            <p:ph idx="1"/>
          </p:nvPr>
        </p:nvSpPr>
        <p:spPr/>
        <p:txBody>
          <a:bodyPr/>
          <a:lstStyle/>
          <a:p>
            <a:pPr>
              <a:buFont typeface="Arial" panose="020B0604020202020204" pitchFamily="34" charset="0"/>
              <a:buChar char="•"/>
            </a:pPr>
            <a:r>
              <a:rPr lang="en-US" sz="1800" dirty="0"/>
              <a:t>This meeting is part of the November 802 plenary session</a:t>
            </a:r>
          </a:p>
          <a:p>
            <a:pPr>
              <a:buFont typeface="Arial" panose="020B0604020202020204" pitchFamily="34" charset="0"/>
              <a:buChar char="•"/>
            </a:pPr>
            <a:endParaRPr lang="en-US" sz="1800" dirty="0"/>
          </a:p>
          <a:p>
            <a:pPr>
              <a:buFont typeface="Arial" panose="020B0604020202020204" pitchFamily="34" charset="0"/>
              <a:buChar char="•"/>
            </a:pPr>
            <a:r>
              <a:rPr lang="en-US" sz="1800" dirty="0"/>
              <a:t>You must pay the registration fee whether attending in-person or remotely</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have not already done so, you can register here: </a:t>
            </a:r>
            <a:r>
              <a:rPr lang="en-US" sz="1800" dirty="0">
                <a:hlinkClick r:id="rId3"/>
              </a:rPr>
              <a:t>https://web.cvent.com/event/840c257d-5d52-4eff-94b4-39d2aafda56b/summary</a:t>
            </a:r>
            <a:endParaRPr lang="en-US" sz="1800" dirty="0"/>
          </a:p>
          <a:p>
            <a:pPr>
              <a:buFont typeface="Arial" panose="020B0604020202020204" pitchFamily="34" charset="0"/>
              <a:buChar char="•"/>
            </a:pPr>
            <a:endParaRPr lang="en-US" sz="1400" dirty="0"/>
          </a:p>
          <a:p>
            <a:pPr>
              <a:buFont typeface="Arial" panose="020B0604020202020204" pitchFamily="34" charset="0"/>
              <a:buChar char="•"/>
            </a:pPr>
            <a:r>
              <a:rPr lang="en-US" sz="1800" dirty="0"/>
              <a:t>If you do not intend to register for this session you must leave this meeting and, if you have logged attendance on IMAT, email the 802.11 chair or vice chairs to have your attendance cancelled</a:t>
            </a:r>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4</a:t>
            </a:fld>
            <a:endParaRPr lang="en-US" altLang="en-US" sz="1200" b="0"/>
          </a:p>
        </p:txBody>
      </p:sp>
    </p:spTree>
    <p:extLst>
      <p:ext uri="{BB962C8B-B14F-4D97-AF65-F5344CB8AC3E}">
        <p14:creationId xmlns:p14="http://schemas.microsoft.com/office/powerpoint/2010/main" val="24237622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8305800" cy="457200"/>
          </a:xfrm>
        </p:spPr>
        <p:txBody>
          <a:bodyPr/>
          <a:lstStyle/>
          <a:p>
            <a:r>
              <a:rPr lang="en-US" altLang="en-US" sz="2400" dirty="0" err="1"/>
              <a:t>REVme</a:t>
            </a:r>
            <a:r>
              <a:rPr lang="en-US" altLang="en-US" sz="2400" dirty="0"/>
              <a:t> Agenda - Monday Nov 14, 4pm  Bangkok time</a:t>
            </a:r>
          </a:p>
        </p:txBody>
      </p:sp>
      <p:sp>
        <p:nvSpPr>
          <p:cNvPr id="4103" name="Rectangle 19"/>
          <p:cNvSpPr>
            <a:spLocks noChangeArrowheads="1"/>
          </p:cNvSpPr>
          <p:nvPr/>
        </p:nvSpPr>
        <p:spPr bwMode="auto">
          <a:xfrm>
            <a:off x="1981200" y="1676400"/>
            <a:ext cx="7391401" cy="43434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lvl="1"/>
            <a:r>
              <a:rPr lang="en-US" altLang="en-US" sz="2400" dirty="0"/>
              <a:t>Chair’s Welcome, Policy &amp; patent reminder</a:t>
            </a:r>
          </a:p>
          <a:p>
            <a:pPr lvl="1"/>
            <a:r>
              <a:rPr lang="en-US" altLang="en-US" sz="2400" dirty="0"/>
              <a:t>Approve agenda</a:t>
            </a:r>
          </a:p>
          <a:p>
            <a:pPr lvl="1"/>
            <a:r>
              <a:rPr lang="en-GB" sz="2400" dirty="0"/>
              <a:t>Motions </a:t>
            </a:r>
          </a:p>
          <a:p>
            <a:pPr lvl="2"/>
            <a:r>
              <a:rPr lang="en-GB" sz="2400" dirty="0"/>
              <a:t>September Interim minutes (Slide 6)</a:t>
            </a:r>
          </a:p>
          <a:p>
            <a:pPr lvl="1"/>
            <a:r>
              <a:rPr lang="en-GB" sz="2400" dirty="0"/>
              <a:t>Editor Report</a:t>
            </a:r>
          </a:p>
          <a:p>
            <a:pPr lvl="1"/>
            <a:r>
              <a:rPr lang="en-GB" sz="2400" dirty="0"/>
              <a:t>Comment Resolution</a:t>
            </a:r>
          </a:p>
          <a:p>
            <a:pPr lvl="2"/>
            <a:r>
              <a:rPr lang="es-ES" altLang="en-US" sz="2400" dirty="0" err="1"/>
              <a:t>Document</a:t>
            </a:r>
            <a:r>
              <a:rPr lang="es-ES" altLang="en-US" sz="2400" dirty="0"/>
              <a:t> 11-22/1991 – </a:t>
            </a:r>
            <a:r>
              <a:rPr lang="es-ES" altLang="en-US" sz="2400" dirty="0" err="1"/>
              <a:t>Malinen</a:t>
            </a:r>
            <a:r>
              <a:rPr lang="es-ES" altLang="en-US" sz="2400" dirty="0"/>
              <a:t> (Qualcomm)</a:t>
            </a:r>
          </a:p>
          <a:p>
            <a:pPr lvl="2"/>
            <a:r>
              <a:rPr lang="es-ES" altLang="en-US" sz="2400" dirty="0" err="1"/>
              <a:t>Document</a:t>
            </a:r>
            <a:r>
              <a:rPr lang="es-ES" altLang="en-US" sz="2400" dirty="0"/>
              <a:t> 11-22/1993 – Kim (Qualcomm)</a:t>
            </a:r>
          </a:p>
          <a:p>
            <a:pPr lvl="1"/>
            <a:r>
              <a:rPr lang="en-US" altLang="en-US" sz="2400" dirty="0"/>
              <a:t>Recess</a:t>
            </a:r>
            <a:endParaRPr lang="en-GB" sz="4400" dirty="0"/>
          </a:p>
          <a:p>
            <a:pPr lvl="2"/>
            <a:endParaRPr lang="en-GB" sz="1400" dirty="0"/>
          </a:p>
          <a:p>
            <a:pPr lvl="2"/>
            <a:br>
              <a:rPr lang="en-GB" sz="100" dirty="0"/>
            </a:br>
            <a:endParaRPr lang="en-GB" sz="100" dirty="0"/>
          </a:p>
        </p:txBody>
      </p:sp>
    </p:spTree>
    <p:extLst>
      <p:ext uri="{BB962C8B-B14F-4D97-AF65-F5344CB8AC3E}">
        <p14:creationId xmlns:p14="http://schemas.microsoft.com/office/powerpoint/2010/main" val="38306190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6</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 - Tuesday Nov 15, 4pm  Bangkok time</a:t>
            </a:r>
          </a:p>
        </p:txBody>
      </p:sp>
      <p:sp>
        <p:nvSpPr>
          <p:cNvPr id="7" name="Rectangle 19">
            <a:extLst>
              <a:ext uri="{FF2B5EF4-FFF2-40B4-BE49-F238E27FC236}">
                <a16:creationId xmlns:a16="http://schemas.microsoft.com/office/drawing/2014/main" id="{12EA73ED-8534-496E-953B-F9D898315292}"/>
              </a:ext>
            </a:extLst>
          </p:cNvPr>
          <p:cNvSpPr>
            <a:spLocks noChangeArrowheads="1"/>
          </p:cNvSpPr>
          <p:nvPr/>
        </p:nvSpPr>
        <p:spPr bwMode="auto">
          <a:xfrm>
            <a:off x="2362200" y="1828800"/>
            <a:ext cx="80010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lvl="1"/>
            <a:r>
              <a:rPr lang="en-CA" altLang="en-US" sz="2400" dirty="0"/>
              <a:t>Comment Resolution</a:t>
            </a:r>
          </a:p>
          <a:p>
            <a:pPr lvl="2"/>
            <a:r>
              <a:rPr lang="en-CA" sz="2400" dirty="0"/>
              <a:t>GEN/PHY comments</a:t>
            </a:r>
          </a:p>
          <a:p>
            <a:pPr lvl="1"/>
            <a:r>
              <a:rPr lang="en-US" altLang="en-US" sz="2400" dirty="0"/>
              <a:t>Recess</a:t>
            </a:r>
            <a:endParaRPr lang="en-GB" sz="2400" dirty="0"/>
          </a:p>
          <a:p>
            <a:pPr marL="914400" lvl="2" indent="0">
              <a:buNone/>
            </a:pPr>
            <a:endParaRPr lang="en-US" sz="2000" b="1" dirty="0"/>
          </a:p>
          <a:p>
            <a:pPr lvl="2"/>
            <a:endParaRPr lang="en-CA" altLang="en-US" sz="1100" dirty="0"/>
          </a:p>
        </p:txBody>
      </p:sp>
    </p:spTree>
    <p:extLst>
      <p:ext uri="{BB962C8B-B14F-4D97-AF65-F5344CB8AC3E}">
        <p14:creationId xmlns:p14="http://schemas.microsoft.com/office/powerpoint/2010/main" val="29179879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7</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 - Wednesday Nov 16, 4pm  Bangkok time</a:t>
            </a:r>
          </a:p>
        </p:txBody>
      </p:sp>
      <p:sp>
        <p:nvSpPr>
          <p:cNvPr id="8" name="Rectangle 19">
            <a:extLst>
              <a:ext uri="{FF2B5EF4-FFF2-40B4-BE49-F238E27FC236}">
                <a16:creationId xmlns:a16="http://schemas.microsoft.com/office/drawing/2014/main" id="{4CD249A7-B25B-4413-A490-DA16C7C17DEA}"/>
              </a:ext>
            </a:extLst>
          </p:cNvPr>
          <p:cNvSpPr>
            <a:spLocks noChangeArrowheads="1"/>
          </p:cNvSpPr>
          <p:nvPr/>
        </p:nvSpPr>
        <p:spPr bwMode="auto">
          <a:xfrm>
            <a:off x="990600" y="1752599"/>
            <a:ext cx="9956800" cy="33528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endParaRPr lang="en-US" altLang="en-US" dirty="0"/>
          </a:p>
          <a:p>
            <a:pPr lvl="1"/>
            <a:r>
              <a:rPr lang="en-CA" altLang="en-US" sz="2400" dirty="0"/>
              <a:t>Comment Resolution</a:t>
            </a:r>
            <a:endParaRPr lang="pt-BR" sz="2400" dirty="0"/>
          </a:p>
          <a:p>
            <a:pPr lvl="2"/>
            <a:r>
              <a:rPr lang="en-CA" sz="2400" dirty="0"/>
              <a:t>Removal of WEP – doc 11-22/1847 – Smith (SR Technology)</a:t>
            </a:r>
          </a:p>
          <a:p>
            <a:pPr lvl="2"/>
            <a:r>
              <a:rPr lang="en-CA" sz="2400" dirty="0"/>
              <a:t>CCK deprecation – doc 11-22/1868 – Smith (SR Technology)</a:t>
            </a:r>
            <a:endParaRPr lang="nl-NL" sz="2400" dirty="0"/>
          </a:p>
          <a:p>
            <a:pPr lvl="2"/>
            <a:r>
              <a:rPr lang="nl-NL" altLang="en-US" sz="2400" dirty="0"/>
              <a:t>Protected Password Identifiers – doc 11-22/1988 – Harkins (HPE)</a:t>
            </a:r>
            <a:endParaRPr lang="en-CA" altLang="en-US" sz="2400" dirty="0"/>
          </a:p>
          <a:p>
            <a:pPr lvl="1"/>
            <a:r>
              <a:rPr lang="en-CA" altLang="en-US" sz="2400" dirty="0"/>
              <a:t>Recess</a:t>
            </a:r>
          </a:p>
        </p:txBody>
      </p:sp>
    </p:spTree>
    <p:extLst>
      <p:ext uri="{BB962C8B-B14F-4D97-AF65-F5344CB8AC3E}">
        <p14:creationId xmlns:p14="http://schemas.microsoft.com/office/powerpoint/2010/main" val="8570695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8</a:t>
            </a:fld>
            <a:endParaRPr lang="en-US"/>
          </a:p>
        </p:txBody>
      </p:sp>
      <p:sp>
        <p:nvSpPr>
          <p:cNvPr id="4101" name="Rectangle 2"/>
          <p:cNvSpPr>
            <a:spLocks noGrp="1" noChangeArrowheads="1"/>
          </p:cNvSpPr>
          <p:nvPr>
            <p:ph type="title"/>
          </p:nvPr>
        </p:nvSpPr>
        <p:spPr>
          <a:xfrm>
            <a:off x="1828800" y="685800"/>
            <a:ext cx="8991600" cy="457200"/>
          </a:xfrm>
        </p:spPr>
        <p:txBody>
          <a:bodyPr/>
          <a:lstStyle/>
          <a:p>
            <a:r>
              <a:rPr lang="en-US" altLang="en-US" sz="2400" dirty="0" err="1"/>
              <a:t>REVme</a:t>
            </a:r>
            <a:r>
              <a:rPr lang="en-US" altLang="en-US" sz="2400" dirty="0"/>
              <a:t> Agenda – Thursday November 17, 4pm  Bangkok time</a:t>
            </a:r>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1295400" y="1828800"/>
            <a:ext cx="9220200" cy="3733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lvl="1"/>
            <a:r>
              <a:rPr lang="en-CA" altLang="en-US" sz="2400" dirty="0"/>
              <a:t>Motions</a:t>
            </a:r>
            <a:endParaRPr lang="en-CA" sz="2400" dirty="0"/>
          </a:p>
          <a:p>
            <a:pPr lvl="2"/>
            <a:r>
              <a:rPr lang="en-CA" altLang="en-US" sz="2400" dirty="0"/>
              <a:t>Doc 11-22/56r24 slides &lt;x&gt; through &lt;y&gt;</a:t>
            </a:r>
          </a:p>
          <a:p>
            <a:pPr lvl="1"/>
            <a:r>
              <a:rPr lang="en-CA" altLang="en-US" sz="2400" dirty="0"/>
              <a:t>Comment Resolution </a:t>
            </a:r>
          </a:p>
          <a:p>
            <a:pPr lvl="2"/>
            <a:r>
              <a:rPr lang="en-CA" altLang="en-US" sz="2400" dirty="0"/>
              <a:t>&lt;&gt;</a:t>
            </a:r>
          </a:p>
          <a:p>
            <a:pPr lvl="1"/>
            <a:r>
              <a:rPr lang="en-CA" altLang="en-US" sz="2400" dirty="0"/>
              <a:t>Timeline, Teleconferences, </a:t>
            </a:r>
            <a:r>
              <a:rPr lang="en-CA" altLang="en-US" sz="2400" dirty="0" err="1"/>
              <a:t>Adhoc</a:t>
            </a:r>
            <a:r>
              <a:rPr lang="en-CA" altLang="en-US" sz="2400" dirty="0"/>
              <a:t>, Plan for November</a:t>
            </a:r>
          </a:p>
          <a:p>
            <a:pPr lvl="1"/>
            <a:r>
              <a:rPr lang="en-CA" altLang="en-US" sz="2400" dirty="0" err="1"/>
              <a:t>AoB</a:t>
            </a:r>
            <a:endParaRPr lang="en-CA" altLang="en-US" sz="2400" dirty="0"/>
          </a:p>
        </p:txBody>
      </p:sp>
    </p:spTree>
    <p:extLst>
      <p:ext uri="{BB962C8B-B14F-4D97-AF65-F5344CB8AC3E}">
        <p14:creationId xmlns:p14="http://schemas.microsoft.com/office/powerpoint/2010/main" val="30922537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documents</a:t>
            </a:r>
            <a:endParaRPr lang="en-US" altLang="en-US" sz="1800" dirty="0"/>
          </a:p>
          <a:p>
            <a:pPr>
              <a:lnSpc>
                <a:spcPct val="80000"/>
              </a:lnSpc>
            </a:pPr>
            <a:r>
              <a:rPr lang="en-US" altLang="en-US" sz="1800" dirty="0"/>
              <a:t>September Wireless Interim: </a:t>
            </a:r>
            <a:r>
              <a:rPr lang="en-US" altLang="en-US" sz="1800" dirty="0">
                <a:hlinkClick r:id="rId2"/>
              </a:rPr>
              <a:t>https://mentor.ieee.org/802.11/dcn/22/11-22-1277-00-000m-minutes-for-revme-2022-sept-interim.docx</a:t>
            </a:r>
            <a:r>
              <a:rPr lang="en-US" altLang="en-US" sz="1800" dirty="0"/>
              <a:t>  </a:t>
            </a:r>
          </a:p>
          <a:p>
            <a:pPr marL="0" indent="0">
              <a:lnSpc>
                <a:spcPct val="80000"/>
              </a:lnSpc>
              <a:buNone/>
            </a:pPr>
            <a:r>
              <a:rPr lang="en-US" altLang="en-US" sz="1800" dirty="0"/>
              <a:t>  </a:t>
            </a:r>
            <a:endParaRPr lang="en-US" sz="1800" dirty="0"/>
          </a:p>
          <a:p>
            <a:pPr marL="0" indent="0">
              <a:lnSpc>
                <a:spcPct val="80000"/>
              </a:lnSpc>
              <a:buNone/>
            </a:pPr>
            <a:r>
              <a:rPr lang="en-CA" dirty="0"/>
              <a:t>Moved: Jon Rosdahl</a:t>
            </a:r>
          </a:p>
          <a:p>
            <a:pPr marL="0" indent="0">
              <a:buNone/>
            </a:pPr>
            <a:r>
              <a:rPr lang="en-CA" dirty="0"/>
              <a:t>Seconded: Mark Hamilton</a:t>
            </a:r>
          </a:p>
          <a:p>
            <a:pPr marL="0" indent="0">
              <a:buNone/>
            </a:pPr>
            <a:r>
              <a:rPr lang="en-CA" dirty="0"/>
              <a:t>Results: Unanimous. Approved</a:t>
            </a:r>
            <a:endParaRPr lang="en-US" altLang="en-US" dirty="0"/>
          </a:p>
          <a:p>
            <a:pPr lvl="1">
              <a:lnSpc>
                <a:spcPct val="80000"/>
              </a:lnSpc>
            </a:pPr>
            <a:endParaRPr lang="en-US" altLang="en-US" dirty="0"/>
          </a:p>
          <a:p>
            <a:pPr>
              <a:lnSpc>
                <a:spcPct val="80000"/>
              </a:lnSpc>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9</a:t>
            </a:fld>
            <a:endParaRPr lang="en-US" altLang="en-US"/>
          </a:p>
        </p:txBody>
      </p:sp>
    </p:spTree>
    <p:extLst>
      <p:ext uri="{BB962C8B-B14F-4D97-AF65-F5344CB8AC3E}">
        <p14:creationId xmlns:p14="http://schemas.microsoft.com/office/powerpoint/2010/main" val="1554063236"/>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107830</TotalTime>
  <Words>2195</Words>
  <Application>Microsoft Office PowerPoint</Application>
  <PresentationFormat>Widescreen</PresentationFormat>
  <Paragraphs>248</Paragraphs>
  <Slides>22</Slides>
  <Notes>16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9" baseType="lpstr">
      <vt:lpstr>Arial</vt:lpstr>
      <vt:lpstr>Calibri</vt:lpstr>
      <vt:lpstr>Helvetica</vt:lpstr>
      <vt:lpstr>Monotype Sorts</vt:lpstr>
      <vt:lpstr>Times New Roman</vt:lpstr>
      <vt:lpstr>802-11-Submission</vt:lpstr>
      <vt:lpstr>Document</vt:lpstr>
      <vt:lpstr>PowerPoint Presentation</vt:lpstr>
      <vt:lpstr>Abstract</vt:lpstr>
      <vt:lpstr>Chair’s welcome and Patent Reminder</vt:lpstr>
      <vt:lpstr>Registration for the 2022 November Plenary session</vt:lpstr>
      <vt:lpstr>REVme Agenda - Monday Nov 14, 4pm  Bangkok time</vt:lpstr>
      <vt:lpstr>REVme Agenda - Tuesday Nov 15, 4pm  Bangkok time</vt:lpstr>
      <vt:lpstr>REVme Agenda - Wednesday Nov 16, 4pm  Bangkok time</vt:lpstr>
      <vt:lpstr>REVme Agenda – Thursday November 17, 4pm  Bangkok time</vt:lpstr>
      <vt:lpstr>REVme minutes approval</vt:lpstr>
      <vt:lpstr>TGme Timeline</vt:lpstr>
      <vt:lpstr>Motion to Approve REVme Timeline </vt:lpstr>
      <vt:lpstr>Teleconference/Meeting plan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11-22/1696</dc:title>
  <dc:subject>Task Group AY November 2015 Meeting Agenda</dc:subject>
  <dc:creator>montemurro.michael@gmail.com</dc:creator>
  <cp:keywords>November 2022</cp:keywords>
  <dc:description/>
  <cp:lastModifiedBy>Mike Montemurro</cp:lastModifiedBy>
  <cp:revision>4606</cp:revision>
  <cp:lastPrinted>2014-11-04T15:04:57Z</cp:lastPrinted>
  <dcterms:created xsi:type="dcterms:W3CDTF">2007-04-17T18:10:23Z</dcterms:created>
  <dcterms:modified xsi:type="dcterms:W3CDTF">2022-11-15T02:10:02Z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