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100" d="100"/>
          <a:sy n="100" d="100"/>
        </p:scale>
        <p:origin x="-701" y="-17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39DE0EA-0ACE-4136-B7E3-44F8C7E125E9}"/>
    <pc:docChg chg="custSel modSld modMainMaster">
      <pc:chgData name="Mike Montemurro" userId="40c20c913ca7511e" providerId="LiveId" clId="{739DE0EA-0ACE-4136-B7E3-44F8C7E125E9}" dt="2022-11-03T13:57:58.956" v="146" actId="20577"/>
      <pc:docMkLst>
        <pc:docMk/>
      </pc:docMkLst>
      <pc:sldChg chg="modSp mod">
        <pc:chgData name="Mike Montemurro" userId="40c20c913ca7511e" providerId="LiveId" clId="{739DE0EA-0ACE-4136-B7E3-44F8C7E125E9}" dt="2022-11-03T13:57:58.956" v="146" actId="20577"/>
        <pc:sldMkLst>
          <pc:docMk/>
          <pc:sldMk cId="3830619075" sldId="613"/>
        </pc:sldMkLst>
        <pc:spChg chg="mod">
          <ac:chgData name="Mike Montemurro" userId="40c20c913ca7511e" providerId="LiveId" clId="{739DE0EA-0ACE-4136-B7E3-44F8C7E125E9}" dt="2022-11-03T13:57:58.956" v="146" actId="20577"/>
          <ac:spMkLst>
            <pc:docMk/>
            <pc:sldMk cId="3830619075" sldId="613"/>
            <ac:spMk id="8" creationId="{4CD249A7-B25B-4413-A490-DA16C7C17DEA}"/>
          </ac:spMkLst>
        </pc:spChg>
      </pc:sldChg>
      <pc:sldMasterChg chg="modSp mod">
        <pc:chgData name="Mike Montemurro" userId="40c20c913ca7511e" providerId="LiveId" clId="{739DE0EA-0ACE-4136-B7E3-44F8C7E125E9}" dt="2022-11-03T13:55:18.210" v="1" actId="20577"/>
        <pc:sldMasterMkLst>
          <pc:docMk/>
          <pc:sldMasterMk cId="0" sldId="2147483648"/>
        </pc:sldMasterMkLst>
        <pc:spChg chg="mod">
          <ac:chgData name="Mike Montemurro" userId="40c20c913ca7511e" providerId="LiveId" clId="{739DE0EA-0ACE-4136-B7E3-44F8C7E125E9}" dt="2022-11-03T13:55:18.210" v="1" actId="20577"/>
          <ac:spMkLst>
            <pc:docMk/>
            <pc:sldMasterMk cId="0" sldId="2147483648"/>
            <ac:spMk id="1031" creationId="{00000000-0000-0000-0000-000000000000}"/>
          </ac:spMkLst>
        </pc:spChg>
      </pc:sldMasterChg>
    </pc:docChg>
  </pc:docChgLst>
  <pc:docChgLst>
    <pc:chgData name="Mike Montemurro" userId="40c20c913ca7511e" providerId="LiveId" clId="{C6C116EB-98C7-457E-945C-10CF4875705B}"/>
    <pc:docChg chg="custSel modSld">
      <pc:chgData name="Mike Montemurro" userId="40c20c913ca7511e" providerId="LiveId" clId="{C6C116EB-98C7-457E-945C-10CF4875705B}" dt="2022-11-14T04:58:53.995" v="99" actId="20577"/>
      <pc:docMkLst>
        <pc:docMk/>
      </pc:docMkLst>
      <pc:sldChg chg="modSp mod">
        <pc:chgData name="Mike Montemurro" userId="40c20c913ca7511e" providerId="LiveId" clId="{C6C116EB-98C7-457E-945C-10CF4875705B}" dt="2022-11-14T04:58:53.995" v="99" actId="20577"/>
        <pc:sldMkLst>
          <pc:docMk/>
          <pc:sldMk cId="3830619075" sldId="613"/>
        </pc:sldMkLst>
        <pc:spChg chg="mod">
          <ac:chgData name="Mike Montemurro" userId="40c20c913ca7511e" providerId="LiveId" clId="{C6C116EB-98C7-457E-945C-10CF4875705B}" dt="2022-11-14T04:58:53.995" v="99" actId="20577"/>
          <ac:spMkLst>
            <pc:docMk/>
            <pc:sldMk cId="3830619075" sldId="613"/>
            <ac:spMk id="8" creationId="{4CD249A7-B25B-4413-A490-DA16C7C17DEA}"/>
          </ac:spMkLst>
        </pc:spChg>
      </pc:sldChg>
      <pc:sldChg chg="modSp mod">
        <pc:chgData name="Mike Montemurro" userId="40c20c913ca7511e" providerId="LiveId" clId="{C6C116EB-98C7-457E-945C-10CF4875705B}" dt="2022-11-13T11:14:18.104" v="2" actId="403"/>
        <pc:sldMkLst>
          <pc:docMk/>
          <pc:sldMk cId="2423762277" sldId="2367"/>
        </pc:sldMkLst>
        <pc:spChg chg="mod">
          <ac:chgData name="Mike Montemurro" userId="40c20c913ca7511e" providerId="LiveId" clId="{C6C116EB-98C7-457E-945C-10CF4875705B}" dt="2022-11-13T11:14:18.104" v="2" actId="403"/>
          <ac:spMkLst>
            <pc:docMk/>
            <pc:sldMk cId="2423762277" sldId="2367"/>
            <ac:spMk id="819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802.11-22/1696r1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840c257d-5d52-4eff-94b4-39d2aafda56b/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277-00-000m-minutes-for-revme-2022-july-plenary.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2022-11-01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November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November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https://web.cvent.com/event/840c257d-5d52-4eff-94b4-39d2aafda56b/summary</a:t>
            </a:r>
            <a:endParaRPr lang="en-US" sz="1800" dirty="0"/>
          </a:p>
          <a:p>
            <a:pPr>
              <a:buFont typeface="Arial" panose="020B0604020202020204" pitchFamily="34" charset="0"/>
              <a:buChar char="•"/>
            </a:pPr>
            <a:endParaRPr lang="en-US" sz="14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14, 4pm  Bangkok time</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September Interim minutes (Slide 6)</a:t>
            </a:r>
          </a:p>
          <a:p>
            <a:pPr lvl="1"/>
            <a:r>
              <a:rPr lang="en-GB" sz="1100" dirty="0"/>
              <a:t>Editor Report</a:t>
            </a:r>
          </a:p>
          <a:p>
            <a:pPr lvl="1"/>
            <a:r>
              <a:rPr lang="en-GB" sz="1100" dirty="0"/>
              <a:t>Comment Resolution</a:t>
            </a:r>
          </a:p>
          <a:p>
            <a:pPr lvl="2"/>
            <a:r>
              <a:rPr lang="es-ES" altLang="en-US" sz="1100" dirty="0"/>
              <a:t>&lt;&gt;</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32004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17, 4pm Bangkok time</a:t>
            </a:r>
          </a:p>
          <a:p>
            <a:pPr lvl="1"/>
            <a:r>
              <a:rPr lang="en-CA" altLang="en-US" sz="1100" dirty="0"/>
              <a:t>Motions</a:t>
            </a:r>
            <a:endParaRPr lang="en-CA" sz="1100" dirty="0"/>
          </a:p>
          <a:p>
            <a:pPr lvl="2"/>
            <a:r>
              <a:rPr lang="en-CA" altLang="en-US" sz="1100" dirty="0"/>
              <a:t>Doc 11-22/56r24 slides &lt;x&gt; through &lt;y&gt;</a:t>
            </a:r>
          </a:p>
          <a:p>
            <a:pPr lvl="1"/>
            <a:r>
              <a:rPr lang="en-CA" altLang="en-US" sz="1100" dirty="0"/>
              <a:t>Comment Resolution </a:t>
            </a:r>
          </a:p>
          <a:p>
            <a:pPr lvl="2"/>
            <a:r>
              <a:rPr lang="en-CA" altLang="en-US" sz="1100" dirty="0"/>
              <a:t>&lt;&gt;</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38661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15, 4pm Bangkok time</a:t>
            </a:r>
          </a:p>
          <a:p>
            <a:pPr lvl="1"/>
            <a:r>
              <a:rPr lang="en-CA" altLang="en-US" sz="1100" dirty="0"/>
              <a:t>Comment Resolution</a:t>
            </a:r>
          </a:p>
          <a:p>
            <a:pPr lvl="2"/>
            <a:r>
              <a:rPr lang="en-CA" sz="1100" dirty="0"/>
              <a:t>&lt;&gt;</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1430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16, 4pm Bangkok time</a:t>
            </a:r>
          </a:p>
          <a:p>
            <a:pPr lvl="1"/>
            <a:r>
              <a:rPr lang="en-CA" altLang="en-US" sz="1100" dirty="0"/>
              <a:t>Comment Resolution</a:t>
            </a:r>
            <a:endParaRPr lang="pt-BR" sz="1100" dirty="0"/>
          </a:p>
          <a:p>
            <a:pPr lvl="2"/>
            <a:r>
              <a:rPr lang="en-CA" sz="1100" dirty="0"/>
              <a:t>Removal of WEP – doc 11-22/1847 – Smith (SR Technology)</a:t>
            </a:r>
          </a:p>
          <a:p>
            <a:pPr lvl="2"/>
            <a:r>
              <a:rPr lang="en-CA" sz="1100" dirty="0"/>
              <a:t>CCK deprecation – doc 11-22/1868 – Smith (SR Technology)</a:t>
            </a:r>
            <a:endParaRPr lang="nl-NL" sz="1100" dirty="0"/>
          </a:p>
          <a:p>
            <a:pPr lvl="2"/>
            <a:r>
              <a:rPr lang="nl-NL" altLang="en-US" sz="1100"/>
              <a:t>Protected Password Identifiers – doc 11-22/1988 – Harkins (HPE)</a:t>
            </a:r>
            <a:endParaRPr lang="en-CA" altLang="en-US"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September Wireless Interim: </a:t>
            </a:r>
            <a:r>
              <a:rPr lang="en-US" altLang="en-US" sz="1800" dirty="0">
                <a:hlinkClick r:id="rId2"/>
              </a:rPr>
              <a:t>https://mentor.ieee.org/802.11/dcn/22/11-22-1277-00-000m-minutes-for-revme-2022-sept-interim.docx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Nov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marL="0" indent="0">
              <a:lnSpc>
                <a:spcPct val="80000"/>
              </a:lnSpc>
              <a:buNone/>
            </a:pPr>
            <a:endParaRPr lang="en-US" altLang="en-US" sz="2000" dirty="0"/>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107717</TotalTime>
  <Words>2105</Words>
  <Application>Microsoft Office PowerPoint</Application>
  <PresentationFormat>Widescreen</PresentationFormat>
  <Paragraphs>229</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November Plenary session</vt:lpstr>
      <vt:lpstr>REVme Agenda</vt:lpstr>
      <vt:lpstr>REVme minutes approval</vt:lpstr>
      <vt:lpstr>TGme Timeline</vt:lpstr>
      <vt:lpstr>Motion to Approve REVme Timeline </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4605</cp:revision>
  <cp:lastPrinted>2014-11-04T15:04:57Z</cp:lastPrinted>
  <dcterms:created xsi:type="dcterms:W3CDTF">2007-04-17T18:10:23Z</dcterms:created>
  <dcterms:modified xsi:type="dcterms:W3CDTF">2022-11-14T04:58:54Z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