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850" r:id="rId2"/>
    <p:sldId id="851" r:id="rId3"/>
    <p:sldId id="423" r:id="rId4"/>
    <p:sldId id="2367" r:id="rId5"/>
    <p:sldId id="613" r:id="rId6"/>
    <p:sldId id="857" r:id="rId7"/>
    <p:sldId id="859" r:id="rId8"/>
    <p:sldId id="855" r:id="rId9"/>
    <p:sldId id="848" r:id="rId10"/>
    <p:sldId id="754" r:id="rId11"/>
    <p:sldId id="755" r:id="rId12"/>
    <p:sldId id="458" r:id="rId13"/>
    <p:sldId id="489" r:id="rId14"/>
    <p:sldId id="814" r:id="rId15"/>
    <p:sldId id="815" r:id="rId16"/>
    <p:sldId id="749" r:id="rId17"/>
    <p:sldId id="767" r:id="rId18"/>
    <p:sldId id="768" r:id="rId19"/>
    <p:sldId id="746" r:id="rId2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7"/>
          </p14:sldIdLst>
        </p14:section>
        <p14:section name="Untitled Section" id="{F44E1842-5D5B-4EA7-906B-C061226394F5}">
          <p14:sldIdLst>
            <p14:sldId id="613"/>
            <p14:sldId id="857"/>
            <p14:sldId id="859"/>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808275-0109-4B7E-BBC4-FED09C3B8F59}" v="26" dt="2022-11-01T18:54:02.0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4" d="100"/>
          <a:sy n="94" d="100"/>
        </p:scale>
        <p:origin x="84"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66808275-0109-4B7E-BBC4-FED09C3B8F59}"/>
    <pc:docChg chg="custSel delSld modSld modMainMaster modSection">
      <pc:chgData name="Mike Montemurro" userId="40c20c913ca7511e" providerId="LiveId" clId="{66808275-0109-4B7E-BBC4-FED09C3B8F59}" dt="2022-11-01T18:58:29.685" v="545" actId="20577"/>
      <pc:docMkLst>
        <pc:docMk/>
      </pc:docMkLst>
      <pc:sldChg chg="modSp mod">
        <pc:chgData name="Mike Montemurro" userId="40c20c913ca7511e" providerId="LiveId" clId="{66808275-0109-4B7E-BBC4-FED09C3B8F59}" dt="2022-11-01T18:53:39.967" v="378" actId="20577"/>
        <pc:sldMkLst>
          <pc:docMk/>
          <pc:sldMk cId="0" sldId="423"/>
        </pc:sldMkLst>
        <pc:spChg chg="mod">
          <ac:chgData name="Mike Montemurro" userId="40c20c913ca7511e" providerId="LiveId" clId="{66808275-0109-4B7E-BBC4-FED09C3B8F59}" dt="2022-11-01T18:53:39.967" v="378" actId="20577"/>
          <ac:spMkLst>
            <pc:docMk/>
            <pc:sldMk cId="0" sldId="423"/>
            <ac:spMk id="8195" creationId="{00000000-0000-0000-0000-000000000000}"/>
          </ac:spMkLst>
        </pc:spChg>
      </pc:sldChg>
      <pc:sldChg chg="delSp modSp mod">
        <pc:chgData name="Mike Montemurro" userId="40c20c913ca7511e" providerId="LiveId" clId="{66808275-0109-4B7E-BBC4-FED09C3B8F59}" dt="2022-11-01T18:56:26.887" v="539" actId="20577"/>
        <pc:sldMkLst>
          <pc:docMk/>
          <pc:sldMk cId="3830619075" sldId="613"/>
        </pc:sldMkLst>
        <pc:spChg chg="mod">
          <ac:chgData name="Mike Montemurro" userId="40c20c913ca7511e" providerId="LiveId" clId="{66808275-0109-4B7E-BBC4-FED09C3B8F59}" dt="2022-11-01T18:55:19.782" v="431"/>
          <ac:spMkLst>
            <pc:docMk/>
            <pc:sldMk cId="3830619075" sldId="613"/>
            <ac:spMk id="7" creationId="{12EA73ED-8534-496E-953B-F9D898315292}"/>
          </ac:spMkLst>
        </pc:spChg>
        <pc:spChg chg="mod">
          <ac:chgData name="Mike Montemurro" userId="40c20c913ca7511e" providerId="LiveId" clId="{66808275-0109-4B7E-BBC4-FED09C3B8F59}" dt="2022-11-01T18:56:26.887" v="539" actId="20577"/>
          <ac:spMkLst>
            <pc:docMk/>
            <pc:sldMk cId="3830619075" sldId="613"/>
            <ac:spMk id="8" creationId="{4CD249A7-B25B-4413-A490-DA16C7C17DEA}"/>
          </ac:spMkLst>
        </pc:spChg>
        <pc:spChg chg="del mod">
          <ac:chgData name="Mike Montemurro" userId="40c20c913ca7511e" providerId="LiveId" clId="{66808275-0109-4B7E-BBC4-FED09C3B8F59}" dt="2022-11-01T18:53:52.635" v="379" actId="478"/>
          <ac:spMkLst>
            <pc:docMk/>
            <pc:sldMk cId="3830619075" sldId="613"/>
            <ac:spMk id="9" creationId="{646D209B-E15C-40CD-B6C9-BF023D20E53D}"/>
          </ac:spMkLst>
        </pc:spChg>
        <pc:spChg chg="mod">
          <ac:chgData name="Mike Montemurro" userId="40c20c913ca7511e" providerId="LiveId" clId="{66808275-0109-4B7E-BBC4-FED09C3B8F59}" dt="2022-11-01T18:55:30.234" v="433"/>
          <ac:spMkLst>
            <pc:docMk/>
            <pc:sldMk cId="3830619075" sldId="613"/>
            <ac:spMk id="10" creationId="{CC2AB40D-EE73-4F6E-AF6C-5BB8815A67AA}"/>
          </ac:spMkLst>
        </pc:spChg>
        <pc:spChg chg="mod">
          <ac:chgData name="Mike Montemurro" userId="40c20c913ca7511e" providerId="LiveId" clId="{66808275-0109-4B7E-BBC4-FED09C3B8F59}" dt="2022-11-01T18:55:07.302" v="430" actId="20577"/>
          <ac:spMkLst>
            <pc:docMk/>
            <pc:sldMk cId="3830619075" sldId="613"/>
            <ac:spMk id="4103" creationId="{00000000-0000-0000-0000-000000000000}"/>
          </ac:spMkLst>
        </pc:spChg>
      </pc:sldChg>
      <pc:sldChg chg="modSp mod">
        <pc:chgData name="Mike Montemurro" userId="40c20c913ca7511e" providerId="LiveId" clId="{66808275-0109-4B7E-BBC4-FED09C3B8F59}" dt="2022-11-01T18:58:29.685" v="545" actId="20577"/>
        <pc:sldMkLst>
          <pc:docMk/>
          <pc:sldMk cId="0" sldId="746"/>
        </pc:sldMkLst>
        <pc:spChg chg="mod">
          <ac:chgData name="Mike Montemurro" userId="40c20c913ca7511e" providerId="LiveId" clId="{66808275-0109-4B7E-BBC4-FED09C3B8F59}" dt="2022-11-01T18:58:29.685" v="545" actId="20577"/>
          <ac:spMkLst>
            <pc:docMk/>
            <pc:sldMk cId="0" sldId="746"/>
            <ac:spMk id="17412" creationId="{00000000-0000-0000-0000-000000000000}"/>
          </ac:spMkLst>
        </pc:spChg>
      </pc:sldChg>
      <pc:sldChg chg="modSp mod">
        <pc:chgData name="Mike Montemurro" userId="40c20c913ca7511e" providerId="LiveId" clId="{66808275-0109-4B7E-BBC4-FED09C3B8F59}" dt="2022-11-01T18:52:50.482" v="371" actId="20577"/>
        <pc:sldMkLst>
          <pc:docMk/>
          <pc:sldMk cId="3056178945" sldId="848"/>
        </pc:sldMkLst>
        <pc:spChg chg="mod">
          <ac:chgData name="Mike Montemurro" userId="40c20c913ca7511e" providerId="LiveId" clId="{66808275-0109-4B7E-BBC4-FED09C3B8F59}" dt="2022-11-01T18:52:50.482" v="371" actId="20577"/>
          <ac:spMkLst>
            <pc:docMk/>
            <pc:sldMk cId="3056178945" sldId="848"/>
            <ac:spMk id="5" creationId="{312E63CB-7AA4-47E9-A213-073D8CADFEE1}"/>
          </ac:spMkLst>
        </pc:spChg>
      </pc:sldChg>
      <pc:sldChg chg="modSp mod">
        <pc:chgData name="Mike Montemurro" userId="40c20c913ca7511e" providerId="LiveId" clId="{66808275-0109-4B7E-BBC4-FED09C3B8F59}" dt="2022-11-01T18:56:49.858" v="543" actId="20577"/>
        <pc:sldMkLst>
          <pc:docMk/>
          <pc:sldMk cId="2822743645" sldId="850"/>
        </pc:sldMkLst>
        <pc:spChg chg="mod">
          <ac:chgData name="Mike Montemurro" userId="40c20c913ca7511e" providerId="LiveId" clId="{66808275-0109-4B7E-BBC4-FED09C3B8F59}" dt="2022-11-01T18:56:49.858" v="543" actId="20577"/>
          <ac:spMkLst>
            <pc:docMk/>
            <pc:sldMk cId="2822743645" sldId="850"/>
            <ac:spMk id="5" creationId="{5C289E12-1085-4168-A398-0F7249308ABA}"/>
          </ac:spMkLst>
        </pc:spChg>
      </pc:sldChg>
      <pc:sldChg chg="modSp mod">
        <pc:chgData name="Mike Montemurro" userId="40c20c913ca7511e" providerId="LiveId" clId="{66808275-0109-4B7E-BBC4-FED09C3B8F59}" dt="2022-11-01T18:24:34.207" v="33" actId="20577"/>
        <pc:sldMkLst>
          <pc:docMk/>
          <pc:sldMk cId="1366082887" sldId="851"/>
        </pc:sldMkLst>
        <pc:spChg chg="mod">
          <ac:chgData name="Mike Montemurro" userId="40c20c913ca7511e" providerId="LiveId" clId="{66808275-0109-4B7E-BBC4-FED09C3B8F59}" dt="2022-11-01T18:24:34.207" v="33" actId="20577"/>
          <ac:spMkLst>
            <pc:docMk/>
            <pc:sldMk cId="1366082887" sldId="851"/>
            <ac:spMk id="5" creationId="{CE3CB10D-55A8-4529-BEDD-F608F8F8F2BA}"/>
          </ac:spMkLst>
        </pc:spChg>
      </pc:sldChg>
      <pc:sldChg chg="modSp mod">
        <pc:chgData name="Mike Montemurro" userId="40c20c913ca7511e" providerId="LiveId" clId="{66808275-0109-4B7E-BBC4-FED09C3B8F59}" dt="2022-11-01T18:53:12.247" v="373" actId="20577"/>
        <pc:sldMkLst>
          <pc:docMk/>
          <pc:sldMk cId="2289214502" sldId="855"/>
        </pc:sldMkLst>
        <pc:spChg chg="mod">
          <ac:chgData name="Mike Montemurro" userId="40c20c913ca7511e" providerId="LiveId" clId="{66808275-0109-4B7E-BBC4-FED09C3B8F59}" dt="2022-11-01T18:53:12.247" v="373" actId="20577"/>
          <ac:spMkLst>
            <pc:docMk/>
            <pc:sldMk cId="2289214502" sldId="855"/>
            <ac:spMk id="5" creationId="{1DAD24F5-A556-4662-B5DA-D2EBC9A06A50}"/>
          </ac:spMkLst>
        </pc:spChg>
      </pc:sldChg>
      <pc:sldChg chg="modSp mod">
        <pc:chgData name="Mike Montemurro" userId="40c20c913ca7511e" providerId="LiveId" clId="{66808275-0109-4B7E-BBC4-FED09C3B8F59}" dt="2022-11-01T18:35:55.162" v="324" actId="20577"/>
        <pc:sldMkLst>
          <pc:docMk/>
          <pc:sldMk cId="1554063236" sldId="857"/>
        </pc:sldMkLst>
        <pc:spChg chg="mod">
          <ac:chgData name="Mike Montemurro" userId="40c20c913ca7511e" providerId="LiveId" clId="{66808275-0109-4B7E-BBC4-FED09C3B8F59}" dt="2022-11-01T18:35:55.162" v="324" actId="20577"/>
          <ac:spMkLst>
            <pc:docMk/>
            <pc:sldMk cId="1554063236" sldId="857"/>
            <ac:spMk id="5" creationId="{312E63CB-7AA4-47E9-A213-073D8CADFEE1}"/>
          </ac:spMkLst>
        </pc:spChg>
      </pc:sldChg>
      <pc:sldChg chg="modSp mod">
        <pc:chgData name="Mike Montemurro" userId="40c20c913ca7511e" providerId="LiveId" clId="{66808275-0109-4B7E-BBC4-FED09C3B8F59}" dt="2022-11-01T18:48:33.361" v="325" actId="207"/>
        <pc:sldMkLst>
          <pc:docMk/>
          <pc:sldMk cId="3070285947" sldId="859"/>
        </pc:sldMkLst>
        <pc:spChg chg="mod">
          <ac:chgData name="Mike Montemurro" userId="40c20c913ca7511e" providerId="LiveId" clId="{66808275-0109-4B7E-BBC4-FED09C3B8F59}" dt="2022-11-01T18:48:33.361" v="325" actId="207"/>
          <ac:spMkLst>
            <pc:docMk/>
            <pc:sldMk cId="3070285947" sldId="859"/>
            <ac:spMk id="5" creationId="{312E63CB-7AA4-47E9-A213-073D8CADFEE1}"/>
          </ac:spMkLst>
        </pc:spChg>
      </pc:sldChg>
      <pc:sldChg chg="del">
        <pc:chgData name="Mike Montemurro" userId="40c20c913ca7511e" providerId="LiveId" clId="{66808275-0109-4B7E-BBC4-FED09C3B8F59}" dt="2022-11-01T18:49:27.697" v="326" actId="47"/>
        <pc:sldMkLst>
          <pc:docMk/>
          <pc:sldMk cId="4266043622" sldId="901"/>
        </pc:sldMkLst>
      </pc:sldChg>
      <pc:sldChg chg="modSp mod">
        <pc:chgData name="Mike Montemurro" userId="40c20c913ca7511e" providerId="LiveId" clId="{66808275-0109-4B7E-BBC4-FED09C3B8F59}" dt="2022-11-01T18:25:14.284" v="67" actId="20577"/>
        <pc:sldMkLst>
          <pc:docMk/>
          <pc:sldMk cId="2423762277" sldId="2367"/>
        </pc:sldMkLst>
        <pc:spChg chg="mod">
          <ac:chgData name="Mike Montemurro" userId="40c20c913ca7511e" providerId="LiveId" clId="{66808275-0109-4B7E-BBC4-FED09C3B8F59}" dt="2022-11-01T18:25:00.212" v="51" actId="20577"/>
          <ac:spMkLst>
            <pc:docMk/>
            <pc:sldMk cId="2423762277" sldId="2367"/>
            <ac:spMk id="2" creationId="{1445B411-356B-4362-90AA-30C6AD27300A}"/>
          </ac:spMkLst>
        </pc:spChg>
        <pc:spChg chg="mod">
          <ac:chgData name="Mike Montemurro" userId="40c20c913ca7511e" providerId="LiveId" clId="{66808275-0109-4B7E-BBC4-FED09C3B8F59}" dt="2022-11-01T18:25:14.284" v="67" actId="20577"/>
          <ac:spMkLst>
            <pc:docMk/>
            <pc:sldMk cId="2423762277" sldId="2367"/>
            <ac:spMk id="8195" creationId="{00000000-0000-0000-0000-000000000000}"/>
          </ac:spMkLst>
        </pc:spChg>
      </pc:sldChg>
      <pc:sldChg chg="del">
        <pc:chgData name="Mike Montemurro" userId="40c20c913ca7511e" providerId="LiveId" clId="{66808275-0109-4B7E-BBC4-FED09C3B8F59}" dt="2022-11-01T18:49:32.421" v="327" actId="47"/>
        <pc:sldMkLst>
          <pc:docMk/>
          <pc:sldMk cId="1479028770" sldId="2368"/>
        </pc:sldMkLst>
      </pc:sldChg>
      <pc:sldMasterChg chg="modSp mod">
        <pc:chgData name="Mike Montemurro" userId="40c20c913ca7511e" providerId="LiveId" clId="{66808275-0109-4B7E-BBC4-FED09C3B8F59}" dt="2022-11-01T18:24:22.396" v="25" actId="20577"/>
        <pc:sldMasterMkLst>
          <pc:docMk/>
          <pc:sldMasterMk cId="0" sldId="2147483648"/>
        </pc:sldMasterMkLst>
        <pc:spChg chg="mod">
          <ac:chgData name="Mike Montemurro" userId="40c20c913ca7511e" providerId="LiveId" clId="{66808275-0109-4B7E-BBC4-FED09C3B8F59}" dt="2022-11-01T18:24:22.396" v="25" actId="20577"/>
          <ac:spMkLst>
            <pc:docMk/>
            <pc:sldMasterMk cId="0" sldId="2147483648"/>
            <ac:spMk id="11" creationId="{00000000-0000-0000-0000-000000000000}"/>
          </ac:spMkLst>
        </pc:spChg>
        <pc:spChg chg="mod">
          <ac:chgData name="Mike Montemurro" userId="40c20c913ca7511e" providerId="LiveId" clId="{66808275-0109-4B7E-BBC4-FED09C3B8F59}" dt="2022-11-01T18:24:14.826" v="1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802.11-22/1696r0</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277-00-000m-minutes-for-revme-2022-july-plenary.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2022-11-01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10</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11</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12</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13</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17</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18</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19</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2022 November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November 2022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FF0000"/>
                </a:solidFill>
              </a:rPr>
              <a:t>You must pay the registration fee </a:t>
            </a:r>
            <a:r>
              <a:rPr lang="en-US" sz="1800" dirty="0"/>
              <a:t>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t>&lt;link&gt;</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7150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Nov 14, 4pm  Bangkok time</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September Interim minutes (Slide 6)</a:t>
            </a:r>
          </a:p>
          <a:p>
            <a:pPr lvl="1"/>
            <a:r>
              <a:rPr lang="en-GB" sz="1100" dirty="0"/>
              <a:t>Editor Report</a:t>
            </a:r>
          </a:p>
          <a:p>
            <a:pPr lvl="1"/>
            <a:r>
              <a:rPr lang="en-GB" sz="1100" dirty="0"/>
              <a:t>Comment Resolution</a:t>
            </a:r>
          </a:p>
          <a:p>
            <a:pPr lvl="2"/>
            <a:r>
              <a:rPr lang="es-ES" altLang="en-US" sz="1100" dirty="0"/>
              <a:t>&lt;&gt;</a:t>
            </a:r>
          </a:p>
          <a:p>
            <a:pPr lvl="1"/>
            <a:r>
              <a:rPr lang="en-US" altLang="en-US" sz="1100" dirty="0"/>
              <a:t>Recess</a:t>
            </a:r>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8000" y="32004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Nov 17, 4pm Bangkok time</a:t>
            </a:r>
          </a:p>
          <a:p>
            <a:pPr lvl="1"/>
            <a:r>
              <a:rPr lang="en-CA" altLang="en-US" sz="1100" dirty="0"/>
              <a:t>Motions</a:t>
            </a:r>
            <a:endParaRPr lang="en-CA" sz="1100" dirty="0"/>
          </a:p>
          <a:p>
            <a:pPr lvl="2"/>
            <a:r>
              <a:rPr lang="en-CA" altLang="en-US" sz="1100" dirty="0"/>
              <a:t>Doc 11-22/56r24 slides &lt;x&gt; through &lt;y&gt;</a:t>
            </a:r>
          </a:p>
          <a:p>
            <a:pPr lvl="1"/>
            <a:r>
              <a:rPr lang="en-CA" altLang="en-US" sz="1100" dirty="0"/>
              <a:t>Comment Resolution </a:t>
            </a:r>
          </a:p>
          <a:p>
            <a:pPr lvl="2"/>
            <a:r>
              <a:rPr lang="en-CA" altLang="en-US" sz="1100" dirty="0"/>
              <a:t>&lt;&gt;</a:t>
            </a:r>
          </a:p>
          <a:p>
            <a:pPr lvl="1"/>
            <a:r>
              <a:rPr lang="en-CA" altLang="en-US" sz="1100" dirty="0"/>
              <a:t>Timeline, Teleconferences, </a:t>
            </a:r>
            <a:r>
              <a:rPr lang="en-CA" altLang="en-US" sz="1100" dirty="0" err="1"/>
              <a:t>Adhoc</a:t>
            </a:r>
            <a:r>
              <a:rPr lang="en-CA" altLang="en-US" sz="1100" dirty="0"/>
              <a:t>, Plan for November</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386614"/>
            <a:ext cx="61722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Nov 15, 4pm Bangkok time</a:t>
            </a:r>
          </a:p>
          <a:p>
            <a:pPr lvl="1"/>
            <a:r>
              <a:rPr lang="en-CA" altLang="en-US" sz="1100" dirty="0"/>
              <a:t>Comment Resolution</a:t>
            </a:r>
          </a:p>
          <a:p>
            <a:pPr lvl="2"/>
            <a:r>
              <a:rPr lang="en-CA" sz="1100" dirty="0"/>
              <a:t>&lt;&gt;</a:t>
            </a:r>
          </a:p>
          <a:p>
            <a:pPr lvl="1"/>
            <a:r>
              <a:rPr lang="en-US" altLang="en-US" sz="1100" dirty="0"/>
              <a:t>Recess</a:t>
            </a:r>
            <a:endParaRPr lang="en-GB" sz="1100" dirty="0"/>
          </a:p>
          <a:p>
            <a:pPr marL="914400" lvl="2" indent="0">
              <a:buNone/>
            </a:pPr>
            <a:endParaRPr lang="en-US" sz="1100" b="1" dirty="0"/>
          </a:p>
          <a:p>
            <a:pPr lvl="2"/>
            <a:endParaRPr lang="en-CA" altLang="en-US" sz="11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143000"/>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Nov 16, 4pm Bangkok time</a:t>
            </a:r>
          </a:p>
          <a:p>
            <a:pPr lvl="1"/>
            <a:r>
              <a:rPr lang="en-CA" altLang="en-US" sz="1100" dirty="0"/>
              <a:t>Comment Resolution</a:t>
            </a:r>
            <a:endParaRPr lang="pt-BR" sz="1100" dirty="0"/>
          </a:p>
          <a:p>
            <a:pPr lvl="2"/>
            <a:r>
              <a:rPr lang="en-CA" sz="1100" dirty="0"/>
              <a:t>Removal of WEP</a:t>
            </a:r>
          </a:p>
          <a:p>
            <a:pPr lvl="2"/>
            <a:r>
              <a:rPr lang="en-CA" sz="1100" dirty="0"/>
              <a:t>&lt;&gt;</a:t>
            </a:r>
            <a:endParaRPr lang="nl-NL" sz="1100" dirty="0"/>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September Wireless Interim: </a:t>
            </a:r>
            <a:r>
              <a:rPr lang="en-US" altLang="en-US" sz="1800" dirty="0">
                <a:hlinkClick r:id="rId2"/>
              </a:rPr>
              <a:t>https://mentor.ieee.org/802.11/dcn/22/11-22-1277-00-000m-minutes-for-revme-2022-sept-interim.docx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7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Nov &lt;&gt; – 10am ET, 2hrs</a:t>
            </a:r>
          </a:p>
          <a:p>
            <a:pPr marL="0" indent="0">
              <a:lnSpc>
                <a:spcPct val="80000"/>
              </a:lnSpc>
              <a:buNone/>
            </a:pPr>
            <a:endParaRPr lang="en-US" altLang="en-US" sz="2000" dirty="0"/>
          </a:p>
          <a:p>
            <a:pPr>
              <a:lnSpc>
                <a:spcPct val="80000"/>
              </a:lnSpc>
            </a:pPr>
            <a:r>
              <a:rPr lang="en-US" altLang="en-US" sz="2000" dirty="0"/>
              <a:t>December </a:t>
            </a:r>
            <a:r>
              <a:rPr lang="en-US" altLang="en-US" sz="2000" dirty="0" err="1"/>
              <a:t>adhoc</a:t>
            </a:r>
            <a:r>
              <a:rPr lang="en-US" altLang="en-US" sz="2000" dirty="0"/>
              <a:t>: </a:t>
            </a:r>
          </a:p>
          <a:p>
            <a:pPr lvl="1">
              <a:lnSpc>
                <a:spcPct val="80000"/>
              </a:lnSpc>
            </a:pPr>
            <a:r>
              <a:rPr lang="en-US" altLang="en-US" sz="1600" dirty="0"/>
              <a:t>Location:  </a:t>
            </a:r>
            <a:r>
              <a:rPr lang="en-US" altLang="en-US" sz="1600" i="1" dirty="0"/>
              <a:t>Piscataway, NJ</a:t>
            </a:r>
          </a:p>
          <a:p>
            <a:pPr lvl="1">
              <a:lnSpc>
                <a:spcPct val="80000"/>
              </a:lnSpc>
            </a:pPr>
            <a:r>
              <a:rPr lang="en-US" altLang="en-US" sz="1600" dirty="0"/>
              <a:t>Dates: Dec 5-7. 2022</a:t>
            </a:r>
          </a:p>
          <a:p>
            <a:pPr marL="0" indent="0">
              <a:lnSpc>
                <a:spcPct val="80000"/>
              </a:lnSpc>
              <a:buNone/>
            </a:pPr>
            <a:endParaRPr lang="en-US" altLang="en-US" sz="2000" dirty="0"/>
          </a:p>
          <a:p>
            <a:pPr>
              <a:lnSpc>
                <a:spcPct val="80000"/>
              </a:lnSpc>
            </a:pPr>
            <a:r>
              <a:rPr lang="en-US" altLang="en-US" sz="2000" dirty="0"/>
              <a:t>For the January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107713</TotalTime>
  <Words>2065</Words>
  <Application>Microsoft Office PowerPoint</Application>
  <PresentationFormat>Widescreen</PresentationFormat>
  <Paragraphs>229</Paragraphs>
  <Slides>19</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2022 November Plenary session</vt:lpstr>
      <vt:lpstr>REVme Agenda</vt:lpstr>
      <vt:lpstr>REVme minutes approval</vt:lpstr>
      <vt:lpstr>TGme Timeline</vt:lpstr>
      <vt:lpstr>Motion to Approve REVme Timeline </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4604</cp:revision>
  <cp:lastPrinted>2014-11-04T15:04:57Z</cp:lastPrinted>
  <dcterms:created xsi:type="dcterms:W3CDTF">2007-04-17T18:10:23Z</dcterms:created>
  <dcterms:modified xsi:type="dcterms:W3CDTF">2022-11-01T18:58:38Z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