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handoutMasterIdLst>
    <p:handoutMasterId r:id="rId25"/>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21" r:id="rId22"/>
    <p:sldId id="1222" r:id="rId2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07" autoAdjust="0"/>
    <p:restoredTop sz="95405"/>
  </p:normalViewPr>
  <p:slideViewPr>
    <p:cSldViewPr showGuides="1">
      <p:cViewPr varScale="1">
        <p:scale>
          <a:sx n="67" d="100"/>
          <a:sy n="67" d="100"/>
        </p:scale>
        <p:origin x="472"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May</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/1681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Teleconferences </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in Oct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239857484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74"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Teleconferences in Oct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
        <p:nvSpPr>
          <p:cNvPr id="10"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Oct </a:t>
            </a:r>
            <a:r>
              <a:rPr lang="en-US" altLang="zh-CN" sz="2800" dirty="0">
                <a:solidFill>
                  <a:srgbClr val="00B050"/>
                </a:solidFill>
                <a:cs typeface="+mn-ea"/>
                <a:sym typeface="+mn-ea"/>
              </a:rPr>
              <a:t>3</a:t>
            </a:r>
            <a:r>
              <a:rPr lang="en-US" altLang="zh-CN" sz="2800" baseline="30000" dirty="0">
                <a:solidFill>
                  <a:srgbClr val="00B050"/>
                </a:solidFill>
                <a:cs typeface="+mn-ea"/>
                <a:sym typeface="+mn-ea"/>
              </a:rPr>
              <a:t>rd</a:t>
            </a:r>
            <a:r>
              <a:rPr lang="en-US" altLang="zh-CN" sz="2800" dirty="0">
                <a:solidFill>
                  <a:srgbClr val="00B050"/>
                </a:solidFill>
                <a:cs typeface="+mn-ea"/>
                <a:sym typeface="+mn-ea"/>
              </a:rPr>
              <a:t>(Monday)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Nov 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10:00am ~ 11:59am, ET</a:t>
            </a:r>
            <a:endParaRPr lang="en-US" altLang="zh-CN" sz="2800" dirty="0">
              <a:solidFill>
                <a:srgbClr val="00B050"/>
              </a:solidFill>
              <a:cs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03949061"/>
              </p:ext>
            </p:extLst>
          </p:nvPr>
        </p:nvGraphicFramePr>
        <p:xfrm>
          <a:off x="750898" y="1600248"/>
          <a:ext cx="10668000" cy="44500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11-22/1191r2, </a:t>
                      </a:r>
                      <a:r>
                        <a:rPr lang="en-US" altLang="zh-CN" sz="1000" baseline="0" dirty="0" smtClean="0">
                          <a:solidFill>
                            <a:schemeClr val="tx1"/>
                          </a:solidFill>
                          <a:sym typeface="+mn-ea"/>
                        </a:rPr>
                        <a:t>11-22/1290r3, </a:t>
                      </a:r>
                      <a:r>
                        <a:rPr lang="en-US" altLang="zh-CN" sz="1000" baseline="0" dirty="0" smtClean="0">
                          <a:solidFill>
                            <a:srgbClr val="0070C0"/>
                          </a:solidFill>
                          <a:sym typeface="+mn-ea"/>
                        </a:rPr>
                        <a:t>11-22/1681r0</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 11-22/1090r0, 11-22/1575r0, </a:t>
                      </a:r>
                      <a:r>
                        <a:rPr lang="en-US" altLang="zh-CN" sz="1000" baseline="0" dirty="0" smtClean="0">
                          <a:solidFill>
                            <a:srgbClr val="0070C0"/>
                          </a:solidFill>
                          <a:sym typeface="+mn-ea"/>
                        </a:rPr>
                        <a:t>11-22/1640r1</a:t>
                      </a:r>
                      <a:endParaRPr lang="en-US" altLang="zh-CN" sz="1000" dirty="0" smtClean="0">
                        <a:solidFill>
                          <a:srgbClr val="0070C0"/>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(WG</a:t>
                      </a:r>
                      <a:r>
                        <a:rPr lang="en-US" altLang="zh-CN" sz="1000" baseline="0" dirty="0" smtClean="0">
                          <a:solidFill>
                            <a:schemeClr val="tx1"/>
                          </a:solidFill>
                        </a:rPr>
                        <a:t> LBs)</a:t>
                      </a:r>
                      <a:r>
                        <a:rPr lang="en-US" altLang="zh-CN" sz="1000" dirty="0" smtClean="0">
                          <a:solidFill>
                            <a:schemeClr val="tx1"/>
                          </a:solidFill>
                        </a:rPr>
                        <a:t>, </a:t>
                      </a:r>
                      <a:r>
                        <a:rPr lang="en-US" altLang="zh-CN" sz="1000" dirty="0" smtClean="0">
                          <a:solidFill>
                            <a:srgbClr val="0070C0"/>
                          </a:solidFill>
                        </a:rPr>
                        <a:t>11-22/0752r2 (SA Ballots)</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 11-22/0983r2 (2</a:t>
                      </a:r>
                      <a:r>
                        <a:rPr lang="en-US" altLang="zh-CN" sz="1000" baseline="30000" dirty="0" smtClean="0">
                          <a:solidFill>
                            <a:schemeClr val="tx1"/>
                          </a:solidFill>
                        </a:rPr>
                        <a:t>nd</a:t>
                      </a:r>
                      <a:r>
                        <a:rPr lang="en-US" altLang="zh-CN" sz="1000" baseline="0" dirty="0" smtClean="0">
                          <a:solidFill>
                            <a:schemeClr val="tx1"/>
                          </a:solidFill>
                        </a:rPr>
                        <a:t> SA Ballot), </a:t>
                      </a:r>
                      <a:r>
                        <a:rPr lang="en-US" altLang="zh-CN" sz="1000" baseline="0" dirty="0" smtClean="0">
                          <a:solidFill>
                            <a:srgbClr val="0070C0"/>
                          </a:solidFill>
                        </a:rPr>
                        <a:t>11-22/1433r3 (3</a:t>
                      </a:r>
                      <a:r>
                        <a:rPr lang="en-US" altLang="zh-CN" sz="1000" baseline="30000" dirty="0" smtClean="0">
                          <a:solidFill>
                            <a:srgbClr val="0070C0"/>
                          </a:solidFill>
                        </a:rPr>
                        <a:t>rd</a:t>
                      </a:r>
                      <a:r>
                        <a:rPr lang="en-US" altLang="zh-CN" sz="1000" baseline="0" dirty="0" smtClean="0">
                          <a:solidFill>
                            <a:srgbClr val="0070C0"/>
                          </a:solidFill>
                        </a:rPr>
                        <a:t> SA Ballot)</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Final 802.11 WG approval			</a:t>
            </a:r>
            <a:r>
              <a:rPr lang="en-US" altLang="en-US" sz="2000" kern="0" dirty="0" smtClean="0">
                <a:solidFill>
                  <a:srgbClr val="00B050"/>
                </a:solidFill>
                <a:sym typeface="+mn-ea"/>
              </a:rPr>
              <a:t>     Sep</a:t>
            </a:r>
            <a:r>
              <a:rPr lang="en-US" altLang="en-US" sz="2000" kern="0" dirty="0" smtClean="0">
                <a:solidFill>
                  <a:srgbClr val="00B050"/>
                </a:solidFill>
                <a:cs typeface="+mn-ea"/>
                <a:sym typeface="Wingdings" panose="05000000000000000000" pitchFamily="2" charset="2"/>
              </a:rPr>
              <a:t> </a:t>
            </a:r>
            <a:r>
              <a:rPr lang="en-US" altLang="en-US" sz="2000" kern="0" dirty="0">
                <a:solidFill>
                  <a:srgbClr val="00B050"/>
                </a:solidFill>
                <a:cs typeface="+mn-ea"/>
                <a:sym typeface="Wingdings" panose="05000000000000000000" pitchFamily="2" charset="2"/>
              </a:rPr>
              <a:t>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sym typeface="+mn-ea"/>
              </a:rPr>
              <a:t>Oct</a:t>
            </a:r>
            <a:r>
              <a:rPr lang="en-US" altLang="en-US" sz="2000" kern="0" dirty="0" smtClean="0">
                <a:solidFill>
                  <a:schemeClr val="tx1"/>
                </a:solidFill>
                <a:cs typeface="+mn-ea"/>
                <a:sym typeface="Wingdings" panose="05000000000000000000" pitchFamily="2" charset="2"/>
              </a:rPr>
              <a: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TBD</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Oct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(LGE)</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4</a:t>
            </a:r>
            <a:r>
              <a:rPr lang="en-GB" altLang="en-US" baseline="30000" dirty="0" smtClean="0"/>
              <a:t>th</a:t>
            </a:r>
            <a:r>
              <a:rPr lang="en-GB" altLang="en-US" dirty="0" smtClean="0"/>
              <a:t> SA Ballot result update</a:t>
            </a:r>
            <a:endParaRPr lang="en-GB" altLang="en-US" dirty="0"/>
          </a:p>
          <a:p>
            <a:pPr lvl="0" eaLnBrk="0" hangingPunct="0">
              <a:defRPr/>
            </a:pPr>
            <a:r>
              <a:rPr lang="en-US" altLang="en-GB" dirty="0" smtClean="0"/>
              <a:t>CRC Comment Resolution </a:t>
            </a:r>
            <a:r>
              <a:rPr lang="en-US" altLang="en-GB" dirty="0" smtClean="0"/>
              <a:t>discussion and motion</a:t>
            </a:r>
          </a:p>
          <a:p>
            <a:pPr lvl="0" eaLnBrk="0" hangingPunct="0">
              <a:defRPr/>
            </a:pPr>
            <a:r>
              <a:rPr lang="en-US" altLang="en-GB" dirty="0" smtClean="0"/>
              <a:t>Update of Report to EC (11-22/1521r3)</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SA4 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pic>
        <p:nvPicPr>
          <p:cNvPr id="7" name="图片 6"/>
          <p:cNvPicPr>
            <a:picLocks noChangeAspect="1"/>
          </p:cNvPicPr>
          <p:nvPr/>
        </p:nvPicPr>
        <p:blipFill>
          <a:blip r:embed="rId2"/>
          <a:stretch>
            <a:fillRect/>
          </a:stretch>
        </p:blipFill>
        <p:spPr>
          <a:xfrm>
            <a:off x="1128256" y="1751013"/>
            <a:ext cx="5986919" cy="4615398"/>
          </a:xfrm>
          <a:prstGeom prst="rect">
            <a:avLst/>
          </a:prstGeom>
        </p:spPr>
      </p:pic>
      <p:sp>
        <p:nvSpPr>
          <p:cNvPr id="8" name="文本框 7"/>
          <p:cNvSpPr txBox="1"/>
          <p:nvPr/>
        </p:nvSpPr>
        <p:spPr>
          <a:xfrm>
            <a:off x="7619960" y="1905040"/>
            <a:ext cx="4114692" cy="369332"/>
          </a:xfrm>
          <a:prstGeom prst="rect">
            <a:avLst/>
          </a:prstGeom>
          <a:noFill/>
        </p:spPr>
        <p:txBody>
          <a:bodyPr wrap="square" rtlCol="0">
            <a:spAutoFit/>
          </a:bodyPr>
          <a:lstStyle/>
          <a:p>
            <a:r>
              <a:rPr lang="en-US" altLang="zh-CN" sz="1800" dirty="0" smtClean="0"/>
              <a:t>Only one editorial comment was received.</a:t>
            </a:r>
            <a:endParaRPr lang="zh-CN" altLang="en-US" sz="1800" dirty="0"/>
          </a:p>
        </p:txBody>
      </p:sp>
    </p:spTree>
    <p:extLst>
      <p:ext uri="{BB962C8B-B14F-4D97-AF65-F5344CB8AC3E}">
        <p14:creationId xmlns:p14="http://schemas.microsoft.com/office/powerpoint/2010/main" val="2321425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comment resolution</a:t>
            </a:r>
            <a:endParaRPr lang="zh-CN" altLang="en-US" dirty="0"/>
          </a:p>
        </p:txBody>
      </p:sp>
      <p:sp>
        <p:nvSpPr>
          <p:cNvPr id="3" name="内容占位符 2"/>
          <p:cNvSpPr>
            <a:spLocks noGrp="1"/>
          </p:cNvSpPr>
          <p:nvPr>
            <p:ph idx="1"/>
          </p:nvPr>
        </p:nvSpPr>
        <p:spPr/>
        <p:txBody>
          <a:bodyPr/>
          <a:lstStyle/>
          <a:p>
            <a:r>
              <a:rPr lang="en-US" altLang="zh-CN" dirty="0" smtClean="0"/>
              <a:t>Approve the resolution to CID </a:t>
            </a:r>
          </a:p>
          <a:p>
            <a:endParaRPr lang="en-US" altLang="zh-CN" dirty="0"/>
          </a:p>
          <a:p>
            <a:endParaRPr lang="en-US" altLang="zh-CN" dirty="0" smtClean="0"/>
          </a:p>
          <a:p>
            <a:endParaRPr lang="en-US" altLang="zh-CN" dirty="0"/>
          </a:p>
          <a:p>
            <a:r>
              <a:rPr lang="en-US" altLang="zh-CN" dirty="0" smtClean="0"/>
              <a:t>Result: 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Oct 2022</a:t>
            </a:r>
            <a:endParaRPr lang="en-US" dirty="0"/>
          </a:p>
        </p:txBody>
      </p:sp>
    </p:spTree>
    <p:extLst>
      <p:ext uri="{BB962C8B-B14F-4D97-AF65-F5344CB8AC3E}">
        <p14:creationId xmlns:p14="http://schemas.microsoft.com/office/powerpoint/2010/main" val="8316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r>
              <a:rPr lang="en-US" altLang="zh-CN" sz="1800" b="1" dirty="0">
                <a:solidFill>
                  <a:srgbClr val="000000"/>
                </a:solidFill>
                <a:ea typeface="Arial Unicode MS" pitchFamily="34" charset="-122"/>
              </a:rPr>
              <a:t>Oct 2022</a:t>
            </a: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137707</TotalTime>
  <Words>1915</Words>
  <Application>Microsoft Office PowerPoint</Application>
  <PresentationFormat>宽屏</PresentationFormat>
  <Paragraphs>282</Paragraphs>
  <Slides>22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22</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Teleconferences in Oct 2022</vt:lpstr>
      <vt:lpstr>TGbd Documents Update</vt:lpstr>
      <vt:lpstr>Current TGbd Timeline</vt:lpstr>
      <vt:lpstr>Submission List (Call for submissions)</vt:lpstr>
      <vt:lpstr>IEEE 802.11 TGbd Teleconference</vt:lpstr>
      <vt:lpstr>PowerPoint 演示文稿</vt:lpstr>
      <vt:lpstr>SA4 Result</vt:lpstr>
      <vt:lpstr>Motion for comment resolution</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11-22/0816</dc:title>
  <dc:subject>Task Group BD TC Agenda</dc:subject>
  <dc:creator>Bo Sun</dc:creator>
  <cp:lastModifiedBy>孙波10013985</cp:lastModifiedBy>
  <cp:revision>90</cp:revision>
  <cp:lastPrinted>2014-11-04T15:04:00Z</cp:lastPrinted>
  <dcterms:created xsi:type="dcterms:W3CDTF">2007-04-17T18:10:00Z</dcterms:created>
  <dcterms:modified xsi:type="dcterms:W3CDTF">2022-10-03T02:58:55Z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