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95405"/>
  </p:normalViewPr>
  <p:slideViewPr>
    <p:cSldViewPr showGuides="1">
      <p:cViewPr varScale="1">
        <p:scale>
          <a:sx n="67" d="100"/>
          <a:sy n="67" d="100"/>
        </p:scale>
        <p:origin x="472"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May</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/1681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Teleconferences </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in Oct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239857484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570"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a:t>
            </a:r>
            <a:r>
              <a:rPr lang="en-US" altLang="zh-CN" sz="3200" dirty="0" smtClean="0"/>
              <a:t>Teleconferences in Oct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
        <p:nvSpPr>
          <p:cNvPr id="10"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Oct </a:t>
            </a:r>
            <a:r>
              <a:rPr lang="en-US" altLang="zh-CN" sz="2800" dirty="0">
                <a:solidFill>
                  <a:srgbClr val="00B050"/>
                </a:solidFill>
                <a:cs typeface="+mn-ea"/>
                <a:sym typeface="+mn-ea"/>
              </a:rPr>
              <a:t>3</a:t>
            </a:r>
            <a:r>
              <a:rPr lang="en-US" altLang="zh-CN" sz="2800" baseline="30000" dirty="0">
                <a:solidFill>
                  <a:srgbClr val="00B050"/>
                </a:solidFill>
                <a:cs typeface="+mn-ea"/>
                <a:sym typeface="+mn-ea"/>
              </a:rPr>
              <a:t>rd</a:t>
            </a:r>
            <a:r>
              <a:rPr lang="en-US" altLang="zh-CN" sz="2800" dirty="0">
                <a:solidFill>
                  <a:srgbClr val="00B050"/>
                </a:solidFill>
                <a:cs typeface="+mn-ea"/>
                <a:sym typeface="+mn-ea"/>
              </a:rPr>
              <a:t>(Monday) 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Nov 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10:00am ~ 11:59am, ET</a:t>
            </a:r>
            <a:endParaRPr lang="en-US" altLang="zh-CN" sz="2800" dirty="0">
              <a:solidFill>
                <a:srgbClr val="00B050"/>
              </a:solidFill>
              <a:cs typeface="+mn-ea"/>
            </a:endParaRP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03949061"/>
              </p:ext>
            </p:extLst>
          </p:nvPr>
        </p:nvGraphicFramePr>
        <p:xfrm>
          <a:off x="750898" y="1600248"/>
          <a:ext cx="10668000" cy="445008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11-22/0849r2, </a:t>
                      </a:r>
                      <a:r>
                        <a:rPr lang="en-US" altLang="zh-CN" sz="1000" baseline="0" dirty="0" smtClean="0">
                          <a:solidFill>
                            <a:schemeClr val="tx1"/>
                          </a:solidFill>
                        </a:rPr>
                        <a:t>11-22/1191r2, </a:t>
                      </a:r>
                      <a:r>
                        <a:rPr lang="en-US" altLang="zh-CN" sz="1000" baseline="0" dirty="0" smtClean="0">
                          <a:solidFill>
                            <a:schemeClr val="tx1"/>
                          </a:solidFill>
                          <a:sym typeface="+mn-ea"/>
                        </a:rPr>
                        <a:t>11-22/1290r3, </a:t>
                      </a:r>
                      <a:r>
                        <a:rPr lang="en-US" altLang="zh-CN" sz="1000" baseline="0" dirty="0" smtClean="0">
                          <a:solidFill>
                            <a:srgbClr val="0070C0"/>
                          </a:solidFill>
                          <a:sym typeface="+mn-ea"/>
                        </a:rPr>
                        <a:t>11-22/1681r0</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a:t>
                      </a:r>
                      <a:r>
                        <a:rPr lang="en-US" altLang="zh-CN" sz="1000" baseline="0" dirty="0" smtClean="0">
                          <a:solidFill>
                            <a:schemeClr val="tx1"/>
                          </a:solidFill>
                          <a:sym typeface="+mn-ea"/>
                        </a:rPr>
                        <a:t>11-22/0896r0, 11-22/1090r0, 11-22/1575r0, </a:t>
                      </a:r>
                      <a:r>
                        <a:rPr lang="en-US" altLang="zh-CN" sz="1000" baseline="0" dirty="0" smtClean="0">
                          <a:solidFill>
                            <a:srgbClr val="0070C0"/>
                          </a:solidFill>
                          <a:sym typeface="+mn-ea"/>
                        </a:rPr>
                        <a:t>11-22/1640r1</a:t>
                      </a:r>
                      <a:endParaRPr lang="en-US" altLang="zh-CN" sz="1000" dirty="0" smtClean="0">
                        <a:solidFill>
                          <a:srgbClr val="0070C0"/>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(WG</a:t>
                      </a:r>
                      <a:r>
                        <a:rPr lang="en-US" altLang="zh-CN" sz="1000" baseline="0" dirty="0" smtClean="0">
                          <a:solidFill>
                            <a:schemeClr val="tx1"/>
                          </a:solidFill>
                        </a:rPr>
                        <a:t> LBs)</a:t>
                      </a:r>
                      <a:r>
                        <a:rPr lang="en-US" altLang="zh-CN" sz="1000" dirty="0" smtClean="0">
                          <a:solidFill>
                            <a:schemeClr val="tx1"/>
                          </a:solidFill>
                        </a:rPr>
                        <a:t>, </a:t>
                      </a:r>
                      <a:r>
                        <a:rPr lang="en-US" altLang="zh-CN" sz="1000" dirty="0" smtClean="0">
                          <a:solidFill>
                            <a:srgbClr val="0070C0"/>
                          </a:solidFill>
                        </a:rPr>
                        <a:t>11-22/0752r2 (SA Ballots)</a:t>
                      </a:r>
                      <a:endParaRPr lang="en-US" altLang="zh-CN" sz="1000" dirty="0" smtClean="0">
                        <a:solidFill>
                          <a:srgbClr val="0070C0"/>
                        </a:solidFill>
                      </a:endParaRP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11-22/0730r3(1</a:t>
                      </a:r>
                      <a:r>
                        <a:rPr lang="en-US" altLang="zh-CN" sz="1000" baseline="30000" dirty="0" smtClean="0">
                          <a:solidFill>
                            <a:schemeClr val="tx1"/>
                          </a:solidFill>
                        </a:rPr>
                        <a:t>st</a:t>
                      </a:r>
                      <a:r>
                        <a:rPr lang="en-US" altLang="zh-CN" sz="1000" baseline="0" dirty="0" smtClean="0">
                          <a:solidFill>
                            <a:schemeClr val="tx1"/>
                          </a:solidFill>
                        </a:rPr>
                        <a:t> SA Ballot), 11-22/0983r2 (2</a:t>
                      </a:r>
                      <a:r>
                        <a:rPr lang="en-US" altLang="zh-CN" sz="1000" baseline="30000" dirty="0" smtClean="0">
                          <a:solidFill>
                            <a:schemeClr val="tx1"/>
                          </a:solidFill>
                        </a:rPr>
                        <a:t>nd</a:t>
                      </a:r>
                      <a:r>
                        <a:rPr lang="en-US" altLang="zh-CN" sz="1000" baseline="0" dirty="0" smtClean="0">
                          <a:solidFill>
                            <a:schemeClr val="tx1"/>
                          </a:solidFill>
                        </a:rPr>
                        <a:t> SA Ballot</a:t>
                      </a:r>
                      <a:r>
                        <a:rPr lang="en-US" altLang="zh-CN" sz="1000" baseline="0" dirty="0" smtClean="0">
                          <a:solidFill>
                            <a:schemeClr val="tx1"/>
                          </a:solidFill>
                        </a:rPr>
                        <a:t>), </a:t>
                      </a:r>
                      <a:r>
                        <a:rPr lang="en-US" altLang="zh-CN" sz="1000" baseline="0" dirty="0" smtClean="0">
                          <a:solidFill>
                            <a:srgbClr val="0070C0"/>
                          </a:solidFill>
                        </a:rPr>
                        <a:t>11-22/1433r3 (3</a:t>
                      </a:r>
                      <a:r>
                        <a:rPr lang="en-US" altLang="zh-CN" sz="1000" baseline="30000" dirty="0" smtClean="0">
                          <a:solidFill>
                            <a:srgbClr val="0070C0"/>
                          </a:solidFill>
                        </a:rPr>
                        <a:t>rd</a:t>
                      </a:r>
                      <a:r>
                        <a:rPr lang="en-US" altLang="zh-CN" sz="1000" baseline="0" dirty="0" smtClean="0">
                          <a:solidFill>
                            <a:srgbClr val="0070C0"/>
                          </a:solidFill>
                        </a:rPr>
                        <a:t> SA Ballot)</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Final 802.11 WG approval			</a:t>
            </a:r>
            <a:r>
              <a:rPr lang="en-US" altLang="en-US" sz="2000" kern="0" dirty="0" smtClean="0">
                <a:solidFill>
                  <a:srgbClr val="00B050"/>
                </a:solidFill>
                <a:sym typeface="+mn-ea"/>
              </a:rPr>
              <a:t>     Sep</a:t>
            </a:r>
            <a:r>
              <a:rPr lang="en-US" altLang="en-US" sz="2000" kern="0" dirty="0" smtClean="0">
                <a:solidFill>
                  <a:srgbClr val="00B050"/>
                </a:solidFill>
                <a:cs typeface="+mn-ea"/>
                <a:sym typeface="Wingdings" panose="05000000000000000000" pitchFamily="2" charset="2"/>
              </a:rPr>
              <a:t> </a:t>
            </a:r>
            <a:r>
              <a:rPr lang="en-US" altLang="en-US" sz="2000" kern="0" dirty="0">
                <a:solidFill>
                  <a:srgbClr val="00B050"/>
                </a:solidFill>
                <a:cs typeface="+mn-ea"/>
                <a:sym typeface="Wingdings" panose="05000000000000000000" pitchFamily="2" charset="2"/>
              </a:rPr>
              <a:t>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sym typeface="+mn-ea"/>
              </a:rPr>
              <a:t>Oct</a:t>
            </a:r>
            <a:r>
              <a:rPr lang="en-US" altLang="en-US" sz="2000" kern="0" dirty="0" smtClean="0">
                <a:solidFill>
                  <a:schemeClr val="tx1"/>
                </a:solidFill>
                <a:cs typeface="+mn-ea"/>
                <a:sym typeface="Wingdings" panose="05000000000000000000" pitchFamily="2" charset="2"/>
              </a:rPr>
              <a: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TBD</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Oct 3</a:t>
            </a:r>
            <a:r>
              <a:rPr lang="en-US" altLang="en-US" sz="3600" kern="0" baseline="30000" dirty="0" smtClean="0">
                <a:latin typeface="Arial" panose="020B0604020202020204" pitchFamily="34" charset="0"/>
              </a:rPr>
              <a:t>rd</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smtClean="0">
                <a:latin typeface="Arial" panose="020B0604020202020204" pitchFamily="34" charset="0"/>
              </a:rPr>
              <a:t>(LGE)</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4</a:t>
            </a:r>
            <a:r>
              <a:rPr lang="en-GB" altLang="en-US" baseline="30000" dirty="0" smtClean="0"/>
              <a:t>th</a:t>
            </a:r>
            <a:r>
              <a:rPr lang="en-GB" altLang="en-US" dirty="0" smtClean="0"/>
              <a:t> SA Ballot result update</a:t>
            </a:r>
            <a:endParaRPr lang="en-GB" altLang="en-US" dirty="0"/>
          </a:p>
          <a:p>
            <a:pPr lvl="0" eaLnBrk="0" hangingPunct="0">
              <a:defRPr/>
            </a:pPr>
            <a:r>
              <a:rPr lang="en-US" altLang="en-GB" dirty="0" smtClean="0"/>
              <a:t>CRC Comment Resolution discussion</a:t>
            </a:r>
          </a:p>
          <a:p>
            <a:pPr lvl="1" eaLnBrk="0" hangingPunct="0">
              <a:buFontTx/>
              <a:buChar char="–"/>
              <a:defRPr/>
            </a:pPr>
            <a:r>
              <a:rPr lang="en-US" altLang="zh-CN" sz="2100" dirty="0" err="1" smtClean="0"/>
              <a:t>tbd</a:t>
            </a:r>
            <a:endParaRPr lang="en-US" altLang="zh-CN" sz="2100"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Jul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137697</TotalTime>
  <Words>1867</Words>
  <Application>Microsoft Office PowerPoint</Application>
  <PresentationFormat>宽屏</PresentationFormat>
  <Paragraphs>268</Paragraphs>
  <Slides>20</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2"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Teleconferences in Oct 2022</vt:lpstr>
      <vt:lpstr>TGbd Documents Update</vt:lpstr>
      <vt:lpstr>Current TGbd Timeline</vt:lpstr>
      <vt:lpstr>Submission List (Call for submissions)</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11-22/0816</dc:title>
  <dc:subject>Task Group BD TC Agenda</dc:subject>
  <dc:creator>Bo Sun</dc:creator>
  <cp:lastModifiedBy>孙波10013985</cp:lastModifiedBy>
  <cp:revision>88</cp:revision>
  <cp:lastPrinted>2014-11-04T15:04:00Z</cp:lastPrinted>
  <dcterms:created xsi:type="dcterms:W3CDTF">2007-04-17T18:10:00Z</dcterms:created>
  <dcterms:modified xsi:type="dcterms:W3CDTF">2022-10-02T11:38:32Z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