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530" r:id="rId3"/>
    <p:sldId id="580" r:id="rId4"/>
    <p:sldId id="618" r:id="rId5"/>
    <p:sldId id="620" r:id="rId6"/>
    <p:sldId id="621" r:id="rId7"/>
    <p:sldId id="61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5" d="100"/>
          <a:sy n="85" d="100"/>
        </p:scale>
        <p:origin x="53" y="10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802.11-22/1678r0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802.11-22/1678r0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802.11-22/1678r0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802.11-22/1678r0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802.11-22/1678r1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2022-11-16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November 2022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</a:t>
            </a:r>
            <a:r>
              <a:rPr lang="en-US" b="0" dirty="0" smtClean="0"/>
              <a:t>Straw poll from opening plenary</a:t>
            </a:r>
          </a:p>
          <a:p>
            <a:r>
              <a:rPr lang="en-US" b="0" dirty="0" smtClean="0"/>
              <a:t>R1 Draft motions for mid-week plenary</a:t>
            </a:r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(November 14)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</a:t>
            </a:r>
            <a:r>
              <a:rPr lang="en-US" dirty="0" smtClean="0"/>
              <a:t>16</a:t>
            </a:r>
            <a:endParaRPr lang="en-US" dirty="0"/>
          </a:p>
          <a:p>
            <a:r>
              <a:rPr lang="en-US" dirty="0"/>
              <a:t>N:  </a:t>
            </a:r>
            <a:r>
              <a:rPr lang="en-US" dirty="0" smtClean="0"/>
              <a:t>111</a:t>
            </a:r>
            <a:endParaRPr lang="en-US" dirty="0"/>
          </a:p>
          <a:p>
            <a:r>
              <a:rPr lang="en-US" dirty="0"/>
              <a:t>Abstain (and no answer): 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November 15</a:t>
            </a:r>
            <a:r>
              <a:rPr lang="en-US" baseline="30000" dirty="0"/>
              <a:t>th</a:t>
            </a:r>
            <a:r>
              <a:rPr lang="en-US" dirty="0"/>
              <a:t> 10:30 ICT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(November 16)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937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1: </a:t>
            </a:r>
            <a:r>
              <a:rPr lang="en-US" dirty="0" err="1" smtClean="0"/>
              <a:t>TGbe</a:t>
            </a:r>
            <a:r>
              <a:rPr lang="en-US" dirty="0" smtClean="0"/>
              <a:t> liaison to 802.1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document 11-22-xxxx as a liaison to 802.1 WG, granting the WG chair editorial </a:t>
            </a:r>
            <a:r>
              <a:rPr lang="en-US" sz="2000" dirty="0" smtClean="0"/>
              <a:t>license.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</a:t>
            </a:r>
            <a:r>
              <a:rPr lang="en-US" sz="2000" dirty="0" smtClean="0"/>
              <a:t>, </a:t>
            </a:r>
            <a:r>
              <a:rPr lang="en-US" sz="2000" dirty="0"/>
              <a:t>Seconded: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xx, </a:t>
            </a:r>
            <a:r>
              <a:rPr lang="en-US" sz="2000" dirty="0"/>
              <a:t>No: </a:t>
            </a:r>
            <a:r>
              <a:rPr lang="en-US" sz="2000" dirty="0" smtClean="0"/>
              <a:t>xx, </a:t>
            </a:r>
            <a:r>
              <a:rPr lang="en-US" sz="2000" dirty="0"/>
              <a:t>Abstain: </a:t>
            </a:r>
            <a:r>
              <a:rPr lang="en-US" sz="2000" dirty="0" smtClean="0"/>
              <a:t>xx </a:t>
            </a:r>
            <a:r>
              <a:rPr lang="en-US" sz="2000" dirty="0"/>
              <a:t>(Motion </a:t>
            </a:r>
            <a:r>
              <a:rPr lang="en-US" sz="2000" dirty="0" smtClean="0"/>
              <a:t>passes/fails)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US" sz="2000" dirty="0" err="1" smtClean="0"/>
              <a:t>TGbe</a:t>
            </a:r>
            <a:r>
              <a:rPr lang="en-US" sz="2000" dirty="0" smtClean="0"/>
              <a:t>: </a:t>
            </a:r>
            <a:r>
              <a:rPr lang="en-US" sz="2000" dirty="0"/>
              <a:t>Moved: </a:t>
            </a:r>
            <a:r>
              <a:rPr lang="en-US" sz="2000" dirty="0" smtClean="0"/>
              <a:t>xxx, </a:t>
            </a:r>
            <a:r>
              <a:rPr lang="en-US" sz="2000" dirty="0"/>
              <a:t>2nd</a:t>
            </a:r>
            <a:r>
              <a:rPr lang="en-US" sz="2000" dirty="0" smtClean="0"/>
              <a:t>: xxx, </a:t>
            </a:r>
            <a:r>
              <a:rPr lang="en-US" sz="2000" dirty="0"/>
              <a:t>Result </a:t>
            </a:r>
            <a:r>
              <a:rPr lang="en-US" sz="2000" dirty="0" smtClean="0"/>
              <a:t>x/x/x]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791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18)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45</TotalTime>
  <Words>237</Words>
  <Application>Microsoft Office PowerPoint</Application>
  <PresentationFormat>Widescreen</PresentationFormat>
  <Paragraphs>64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Unicode MS</vt:lpstr>
      <vt:lpstr>MS Gothic</vt:lpstr>
      <vt:lpstr>Times New Roman</vt:lpstr>
      <vt:lpstr>Office Theme</vt:lpstr>
      <vt:lpstr>Document</vt:lpstr>
      <vt:lpstr>802.11 November 2022 WG Motions</vt:lpstr>
      <vt:lpstr>Abstract</vt:lpstr>
      <vt:lpstr>MONDAY (November 14)</vt:lpstr>
      <vt:lpstr>Straw Poll: New Attendees</vt:lpstr>
      <vt:lpstr>WEDNESDAY (November 16)</vt:lpstr>
      <vt:lpstr>Motion 1: TGbe liaison to 802.1</vt:lpstr>
      <vt:lpstr>FRIDAY (November 18) </vt:lpstr>
    </vt:vector>
  </TitlesOfParts>
  <Company>Huawei Technologies Co.,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11-22-0872r4</cp:keywords>
  <cp:lastModifiedBy>Stephen McCann</cp:lastModifiedBy>
  <cp:revision>1289</cp:revision>
  <cp:lastPrinted>1601-01-01T00:00:00Z</cp:lastPrinted>
  <dcterms:created xsi:type="dcterms:W3CDTF">2018-05-10T16:45:22Z</dcterms:created>
  <dcterms:modified xsi:type="dcterms:W3CDTF">2022-11-16T04:17:14Z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1668571885</vt:lpwstr>
  </property>
</Properties>
</file>