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530" r:id="rId3"/>
    <p:sldId id="580" r:id="rId4"/>
    <p:sldId id="618" r:id="rId5"/>
    <p:sldId id="620" r:id="rId6"/>
    <p:sldId id="615" r:id="rId7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4361" autoAdjust="0"/>
    <p:restoredTop sz="96563" autoAdjust="0"/>
  </p:normalViewPr>
  <p:slideViewPr>
    <p:cSldViewPr>
      <p:cViewPr varScale="1">
        <p:scale>
          <a:sx n="85" d="100"/>
          <a:sy n="85" d="100"/>
        </p:scale>
        <p:origin x="53" y="101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>
      <p:cViewPr varScale="1">
        <p:scale>
          <a:sx n="79" d="100"/>
          <a:sy n="79" d="100"/>
        </p:scale>
        <p:origin x="2388" y="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802.11-22/1678r0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dirty="0"/>
              <a:t>November 2022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dirty="0"/>
              <a:t>Stephen McCann, Huawei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802.11-22/1678r0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November 2022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Stephen McCann, Huawei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802.11-22/1678r0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November 2022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Stephen McCann, Huawei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802.11-22/1678r0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November 2022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Stephen McCann, Huawei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November 2022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2022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2022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2022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2022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November 2022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029458" y="6475413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802.11-22/1678r0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802.11 November 2022 WG Motions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</a:t>
            </a:r>
            <a:r>
              <a:rPr lang="en-GB" sz="2000"/>
              <a:t>:</a:t>
            </a:r>
            <a:r>
              <a:rPr lang="en-GB" sz="2000" b="0"/>
              <a:t> </a:t>
            </a:r>
            <a:r>
              <a:rPr lang="en-GB" sz="2000" b="0" smtClean="0"/>
              <a:t>2022-11-15</a:t>
            </a:r>
            <a:endParaRPr lang="en-GB" sz="2000" b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November 2022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72462795"/>
              </p:ext>
            </p:extLst>
          </p:nvPr>
        </p:nvGraphicFramePr>
        <p:xfrm>
          <a:off x="1003300" y="2438400"/>
          <a:ext cx="9802813" cy="2379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1" name="Document" r:id="rId4" imgW="10459112" imgH="2541140" progId="Word.Document.8">
                  <p:embed/>
                </p:oleObj>
              </mc:Choice>
              <mc:Fallback>
                <p:oleObj name="Document" r:id="rId4" imgW="10459112" imgH="2541140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03300" y="2438400"/>
                        <a:ext cx="9802813" cy="237966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751015"/>
            <a:ext cx="10361084" cy="4343400"/>
          </a:xfrm>
          <a:ln/>
        </p:spPr>
        <p:txBody>
          <a:bodyPr/>
          <a:lstStyle/>
          <a:p>
            <a:r>
              <a:rPr lang="en-US" b="0" dirty="0"/>
              <a:t>This document is a composite of all motions that are brought to the November 2022 802.11 WG plenary meeting.</a:t>
            </a:r>
          </a:p>
          <a:p>
            <a:endParaRPr lang="en-US" b="0" dirty="0"/>
          </a:p>
          <a:p>
            <a:r>
              <a:rPr lang="en-US" b="0" dirty="0"/>
              <a:t>Revisions</a:t>
            </a:r>
          </a:p>
          <a:p>
            <a:r>
              <a:rPr lang="en-US" b="0" dirty="0"/>
              <a:t>R0 </a:t>
            </a:r>
            <a:r>
              <a:rPr lang="en-US" b="0" dirty="0" smtClean="0"/>
              <a:t>Straw poll from </a:t>
            </a:r>
            <a:r>
              <a:rPr lang="en-US" b="0" smtClean="0"/>
              <a:t>opening plenary</a:t>
            </a:r>
            <a:endParaRPr lang="en-US" b="0" dirty="0"/>
          </a:p>
          <a:p>
            <a:endParaRPr lang="en-US" b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2022</a:t>
            </a:r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="" xmlns:a16="http://schemas.microsoft.com/office/drawing/2014/main" id="{E99BB1CA-BFE8-4BF6-AD2A-29C8B06441B8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4142" y="3200400"/>
            <a:ext cx="10363200" cy="1362075"/>
          </a:xfrm>
        </p:spPr>
        <p:txBody>
          <a:bodyPr/>
          <a:lstStyle/>
          <a:p>
            <a:pPr algn="ctr"/>
            <a:r>
              <a:rPr lang="en-US" dirty="0"/>
              <a:t>MONDAY (November 14)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November 2022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A60BE55B-3704-4B14-BBE3-5DAA53BB4213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3357263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Poll: New Attendees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33293"/>
            <a:ext cx="11353800" cy="4494214"/>
          </a:xfrm>
        </p:spPr>
        <p:txBody>
          <a:bodyPr/>
          <a:lstStyle/>
          <a:p>
            <a:r>
              <a:rPr lang="en-US" dirty="0"/>
              <a:t>Are you a new attendee to IEEE 802.11?</a:t>
            </a:r>
          </a:p>
          <a:p>
            <a:r>
              <a:rPr lang="en-US" dirty="0"/>
              <a:t>Y:  </a:t>
            </a:r>
            <a:r>
              <a:rPr lang="en-US" dirty="0" smtClean="0"/>
              <a:t>16</a:t>
            </a:r>
            <a:endParaRPr lang="en-US" dirty="0"/>
          </a:p>
          <a:p>
            <a:r>
              <a:rPr lang="en-US" dirty="0"/>
              <a:t>N:  </a:t>
            </a:r>
            <a:r>
              <a:rPr lang="en-US" dirty="0" smtClean="0"/>
              <a:t>111</a:t>
            </a:r>
            <a:endParaRPr lang="en-US" dirty="0"/>
          </a:p>
          <a:p>
            <a:r>
              <a:rPr lang="en-US" dirty="0"/>
              <a:t>Abstain (and no answer): 1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Note: New Attendees session: Tuesday November 15</a:t>
            </a:r>
            <a:r>
              <a:rPr lang="en-US" baseline="30000" dirty="0"/>
              <a:t>th</a:t>
            </a:r>
            <a:r>
              <a:rPr lang="en-US" dirty="0"/>
              <a:t> 10:30 ICT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=""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2022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=""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1612213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4142" y="3200400"/>
            <a:ext cx="10363200" cy="1362075"/>
          </a:xfrm>
        </p:spPr>
        <p:txBody>
          <a:bodyPr/>
          <a:lstStyle/>
          <a:p>
            <a:pPr algn="ctr"/>
            <a:r>
              <a:rPr lang="en-US" dirty="0"/>
              <a:t>WEDNESDAY (November 16)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November 2022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A60BE55B-3704-4B14-BBE3-5DAA53BB4213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769373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4142" y="3200400"/>
            <a:ext cx="10363200" cy="1362075"/>
          </a:xfrm>
        </p:spPr>
        <p:txBody>
          <a:bodyPr/>
          <a:lstStyle/>
          <a:p>
            <a:pPr algn="ctr"/>
            <a:r>
              <a:rPr lang="en-US" dirty="0"/>
              <a:t>FRIDAY (November 18)</a:t>
            </a:r>
            <a:br>
              <a:rPr lang="en-US" dirty="0"/>
            </a:b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November 2022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6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A60BE55B-3704-4B14-BBE3-5DAA53BB4213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947173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802.11 template widescreen</Template>
  <TotalTime>40</TotalTime>
  <Words>163</Words>
  <Application>Microsoft Office PowerPoint</Application>
  <PresentationFormat>Widescreen</PresentationFormat>
  <Paragraphs>48</Paragraphs>
  <Slides>6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 Unicode MS</vt:lpstr>
      <vt:lpstr>MS Gothic</vt:lpstr>
      <vt:lpstr>Times New Roman</vt:lpstr>
      <vt:lpstr>Office Theme</vt:lpstr>
      <vt:lpstr>Document</vt:lpstr>
      <vt:lpstr>802.11 November 2022 WG Motions</vt:lpstr>
      <vt:lpstr>Abstract</vt:lpstr>
      <vt:lpstr>MONDAY (November 14)</vt:lpstr>
      <vt:lpstr>Straw Poll: New Attendees</vt:lpstr>
      <vt:lpstr>WEDNESDAY (November 16)</vt:lpstr>
      <vt:lpstr>FRIDAY (November 18) </vt:lpstr>
    </vt:vector>
  </TitlesOfParts>
  <Company>Huawei Technologies Co., Ltd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July 2021 WG Motions</dc:title>
  <dc:creator>Stephen McCann</dc:creator>
  <cp:keywords>11-22-0872r4</cp:keywords>
  <cp:lastModifiedBy>Stephen McCann</cp:lastModifiedBy>
  <cp:revision>1285</cp:revision>
  <cp:lastPrinted>1601-01-01T00:00:00Z</cp:lastPrinted>
  <dcterms:created xsi:type="dcterms:W3CDTF">2018-05-10T16:45:22Z</dcterms:created>
  <dcterms:modified xsi:type="dcterms:W3CDTF">2022-11-15T09:31:05Z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5026e841-fe76-4a06-a762-5d3aa4a6033b</vt:lpwstr>
  </property>
  <property fmtid="{D5CDD505-2E9C-101B-9397-08002B2CF9AE}" pid="3" name="CTP_TimeStamp">
    <vt:lpwstr>2020-01-17 18:33:44Z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  <property fmtid="{D5CDD505-2E9C-101B-9397-08002B2CF9AE}" pid="8" name="_readonly">
    <vt:lpwstr/>
  </property>
  <property fmtid="{D5CDD505-2E9C-101B-9397-08002B2CF9AE}" pid="9" name="_change">
    <vt:lpwstr/>
  </property>
  <property fmtid="{D5CDD505-2E9C-101B-9397-08002B2CF9AE}" pid="10" name="_full-control">
    <vt:lpwstr/>
  </property>
  <property fmtid="{D5CDD505-2E9C-101B-9397-08002B2CF9AE}" pid="11" name="sflag">
    <vt:lpwstr>1668504649</vt:lpwstr>
  </property>
</Properties>
</file>