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893" r:id="rId24"/>
    <p:sldId id="942" r:id="rId25"/>
    <p:sldId id="906" r:id="rId26"/>
    <p:sldId id="949" r:id="rId27"/>
    <p:sldId id="950" r:id="rId28"/>
    <p:sldId id="945" r:id="rId29"/>
    <p:sldId id="947" r:id="rId30"/>
    <p:sldId id="954" r:id="rId31"/>
    <p:sldId id="955" r:id="rId32"/>
    <p:sldId id="956" r:id="rId33"/>
    <p:sldId id="957" r:id="rId34"/>
    <p:sldId id="958" r:id="rId35"/>
    <p:sldId id="960" r:id="rId36"/>
    <p:sldId id="961" r:id="rId37"/>
    <p:sldId id="962" r:id="rId38"/>
    <p:sldId id="963" r:id="rId39"/>
    <p:sldId id="965" r:id="rId40"/>
    <p:sldId id="966" r:id="rId41"/>
    <p:sldId id="968" r:id="rId42"/>
    <p:sldId id="970" r:id="rId43"/>
    <p:sldId id="971" r:id="rId44"/>
    <p:sldId id="972" r:id="rId45"/>
    <p:sldId id="973" r:id="rId46"/>
    <p:sldId id="842" r:id="rId47"/>
    <p:sldId id="888" r:id="rId4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0200" autoAdjust="0"/>
  </p:normalViewPr>
  <p:slideViewPr>
    <p:cSldViewPr>
      <p:cViewPr varScale="1">
        <p:scale>
          <a:sx n="101" d="100"/>
          <a:sy n="101" d="100"/>
        </p:scale>
        <p:origin x="504"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62181776"/>
        <c:axId val="662178512"/>
      </c:barChart>
      <c:catAx>
        <c:axId val="662181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62178512"/>
        <c:crosses val="autoZero"/>
        <c:auto val="1"/>
        <c:lblAlgn val="ctr"/>
        <c:lblOffset val="100"/>
        <c:noMultiLvlLbl val="0"/>
      </c:catAx>
      <c:valAx>
        <c:axId val="6621785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6218177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a:t>
            </a:r>
            <a:r>
              <a:rPr lang="en-US" altLang="zh-CN" sz="3200" dirty="0" smtClean="0">
                <a:solidFill>
                  <a:srgbClr val="0000FF"/>
                </a:solidFill>
                <a:cs typeface="Times New Roman" panose="02020603050405020304" pitchFamily="18" charset="0"/>
              </a:rPr>
              <a:t>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38081110"/>
              </p:ext>
            </p:extLst>
          </p:nvPr>
        </p:nvGraphicFramePr>
        <p:xfrm>
          <a:off x="3429000" y="4639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04878187"/>
              </p:ext>
            </p:extLst>
          </p:nvPr>
        </p:nvGraphicFramePr>
        <p:xfrm>
          <a:off x="3429000" y="1473920"/>
          <a:ext cx="8305800" cy="286948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157422</TotalTime>
  <Words>4927</Words>
  <Application>Microsoft Office PowerPoint</Application>
  <PresentationFormat>宽屏</PresentationFormat>
  <Paragraphs>1278</Paragraphs>
  <Slides>47</Slides>
  <Notes>47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47</vt:i4>
      </vt:variant>
    </vt:vector>
  </HeadingPairs>
  <TitlesOfParts>
    <vt:vector size="5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408</cp:revision>
  <cp:lastPrinted>2014-11-04T15:04:57Z</cp:lastPrinted>
  <dcterms:created xsi:type="dcterms:W3CDTF">2007-04-17T18:10:23Z</dcterms:created>
  <dcterms:modified xsi:type="dcterms:W3CDTF">2022-10-21T06:16:41Z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