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893" r:id="rId22"/>
    <p:sldId id="942" r:id="rId23"/>
    <p:sldId id="906" r:id="rId24"/>
    <p:sldId id="949" r:id="rId25"/>
    <p:sldId id="950" r:id="rId26"/>
    <p:sldId id="945" r:id="rId27"/>
    <p:sldId id="947" r:id="rId28"/>
    <p:sldId id="954" r:id="rId29"/>
    <p:sldId id="955" r:id="rId30"/>
    <p:sldId id="956" r:id="rId31"/>
    <p:sldId id="957" r:id="rId32"/>
    <p:sldId id="958" r:id="rId33"/>
    <p:sldId id="960" r:id="rId34"/>
    <p:sldId id="961" r:id="rId35"/>
    <p:sldId id="962" r:id="rId36"/>
    <p:sldId id="963" r:id="rId37"/>
    <p:sldId id="965" r:id="rId38"/>
    <p:sldId id="966" r:id="rId39"/>
    <p:sldId id="968" r:id="rId40"/>
    <p:sldId id="970" r:id="rId41"/>
    <p:sldId id="971" r:id="rId42"/>
    <p:sldId id="842" r:id="rId43"/>
    <p:sldId id="888"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0200" autoAdjust="0"/>
  </p:normalViewPr>
  <p:slideViewPr>
    <p:cSldViewPr>
      <p:cViewPr varScale="1">
        <p:scale>
          <a:sx n="70" d="100"/>
          <a:sy n="70" d="100"/>
        </p:scale>
        <p:origin x="19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472393456"/>
        <c:axId val="392636464"/>
      </c:barChart>
      <c:catAx>
        <c:axId val="47239345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392636464"/>
        <c:crosses val="autoZero"/>
        <c:auto val="1"/>
        <c:lblAlgn val="ctr"/>
        <c:lblOffset val="100"/>
        <c:noMultiLvlLbl val="0"/>
      </c:catAx>
      <c:valAx>
        <c:axId val="3926364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7239345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802.11-22/1677r6</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4119415117"/>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21039703"/>
              </p:ext>
            </p:extLst>
          </p:nvPr>
        </p:nvGraphicFramePr>
        <p:xfrm>
          <a:off x="3429000" y="1509722"/>
          <a:ext cx="8305800" cy="286948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a:t>
                      </a:r>
                      <a:r>
                        <a:rPr lang="en-US" altLang="zh-CN" sz="1200" kern="1200" dirty="0" err="1" smtClean="0">
                          <a:solidFill>
                            <a:schemeClr val="tx1"/>
                          </a:solidFill>
                          <a:latin typeface="+mn-lt"/>
                          <a:ea typeface="+mn-ea"/>
                          <a:cs typeface="+mn-cs"/>
                        </a:rPr>
                        <a:t>Trainin</a:t>
                      </a:r>
                      <a:r>
                        <a:rPr lang="en-US" altLang="zh-CN" sz="1200" kern="1200" dirty="0" smtClean="0">
                          <a:solidFill>
                            <a:schemeClr val="tx1"/>
                          </a:solidFill>
                          <a:latin typeface="+mn-lt"/>
                          <a:ea typeface="+mn-ea"/>
                          <a:cs typeface="+mn-cs"/>
                        </a:rPr>
                        <a:t>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 of CID 327 DMG MLME Primitives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a:t>
                      </a:r>
                      <a:r>
                        <a:rPr lang="en-US" altLang="zh-CN" sz="1200" kern="1200" dirty="0" err="1" smtClean="0">
                          <a:solidFill>
                            <a:schemeClr val="tx1"/>
                          </a:solidFill>
                          <a:latin typeface="+mn-lt"/>
                          <a:ea typeface="+mn-ea"/>
                          <a:cs typeface="+mn-cs"/>
                        </a:rPr>
                        <a:t>Trainin</a:t>
                      </a:r>
                      <a:r>
                        <a:rPr lang="en-US" altLang="zh-CN" sz="1200" kern="1200" dirty="0" smtClean="0">
                          <a:solidFill>
                            <a:schemeClr val="tx1"/>
                          </a:solidFill>
                          <a:latin typeface="+mn-lt"/>
                          <a:ea typeface="+mn-ea"/>
                          <a:cs typeface="+mn-cs"/>
                        </a:rPr>
                        <a:t>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 MLME primitives introduction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a:t>
                      </a:r>
                      <a:r>
                        <a:rPr lang="en-US" altLang="zh-CN" sz="1200" kern="1200" dirty="0" err="1" smtClean="0">
                          <a:solidFill>
                            <a:schemeClr val="tx1"/>
                          </a:solidFill>
                          <a:latin typeface="+mn-lt"/>
                          <a:ea typeface="+mn-ea"/>
                          <a:cs typeface="+mn-cs"/>
                        </a:rPr>
                        <a:t>Kamel</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a:t>
            </a:r>
            <a:r>
              <a:rPr lang="en-US" altLang="zh-CN" sz="1050" b="1" kern="0"/>
              <a:t>Motion </a:t>
            </a:r>
            <a:r>
              <a:rPr lang="en-US" altLang="zh-CN" sz="1050" b="1" kern="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155938</TotalTime>
  <Words>4019</Words>
  <Application>Microsoft Office PowerPoint</Application>
  <PresentationFormat>宽屏</PresentationFormat>
  <Paragraphs>1017</Paragraphs>
  <Slides>43</Slides>
  <Notes>43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43</vt:i4>
      </vt:variant>
    </vt:vector>
  </HeadingPairs>
  <TitlesOfParts>
    <vt:vector size="5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378</cp:revision>
  <cp:lastPrinted>2014-11-04T15:04:57Z</cp:lastPrinted>
  <dcterms:created xsi:type="dcterms:W3CDTF">2007-04-17T18:10:23Z</dcterms:created>
  <dcterms:modified xsi:type="dcterms:W3CDTF">2022-10-17T16:23:10Z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(3)J2zxq/UDnhUlP+VWWZmGEWkWat3tOr8hGfnZnE3c/tiZrR64jU8w5GUiUTipIx2NIVJpfotK
ttYDPStYk7DS2r1GRFFrRseam0sjBIGQHZ04i7cmrffAYpl7t6W9bgBGAnQGh3cjbUILOHMb
TOt2EzH7xfLgic/gOnwmnK2ZrY8pRFpxH8Kvov1kfWz7YKdLY4NfOKAQEUzc5NR1s1iDm4qf
hPQR0f30XVEgwaJ2PB</vt:lpwstr>
  </property>
  <property fmtid="{D5CDD505-2E9C-101B-9397-08002B2CF9AE}" pid="27" name="_2015_ms_pID_7253431">
    <vt:lpwstr>m+HzG2ZlbZkm5vpb1FMm2++74HW2DUcahLwZPi0xvbXV4jW/8OVasg
i9Agftd2NmoatU6d8woOefG1IBjoAIh3rlSRdUK9fQKJWTp1Jdeh4Kza4XzYzzVuqXE8oP11
eG4d2CLQfCJPtSztKuaAWLoYu++RKnyHD991wqJiTlDtywF0gjwvyii9rgW3BhbaKCGLh7BX
ER9ExqiWedp+++VUl+XU22V124CVgvl1b/Z1</vt:lpwstr>
  </property>
  <property fmtid="{D5CDD505-2E9C-101B-9397-08002B2CF9AE}" pid="28" name="_2015_ms_pID_7253432">
    <vt:lpwstr>mRF+mdHXnvRcPMw8cOmfaDE=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