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893" r:id="rId21"/>
    <p:sldId id="942" r:id="rId22"/>
    <p:sldId id="906" r:id="rId23"/>
    <p:sldId id="949" r:id="rId24"/>
    <p:sldId id="950" r:id="rId25"/>
    <p:sldId id="945" r:id="rId26"/>
    <p:sldId id="947" r:id="rId27"/>
    <p:sldId id="954" r:id="rId28"/>
    <p:sldId id="955" r:id="rId29"/>
    <p:sldId id="956" r:id="rId30"/>
    <p:sldId id="957" r:id="rId31"/>
    <p:sldId id="958" r:id="rId32"/>
    <p:sldId id="960" r:id="rId33"/>
    <p:sldId id="961" r:id="rId34"/>
    <p:sldId id="962" r:id="rId35"/>
    <p:sldId id="963" r:id="rId36"/>
    <p:sldId id="965" r:id="rId37"/>
    <p:sldId id="966"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70" d="100"/>
          <a:sy n="70" d="100"/>
        </p:scale>
        <p:origin x="196"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79575424"/>
        <c:axId val="1879572160"/>
      </c:barChart>
      <c:catAx>
        <c:axId val="18795754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79572160"/>
        <c:crosses val="autoZero"/>
        <c:auto val="1"/>
        <c:lblAlgn val="ctr"/>
        <c:lblOffset val="100"/>
        <c:noMultiLvlLbl val="0"/>
      </c:catAx>
      <c:valAx>
        <c:axId val="18795721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795754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019666134"/>
              </p:ext>
            </p:extLst>
          </p:nvPr>
        </p:nvGraphicFramePr>
        <p:xfrm>
          <a:off x="3429000" y="1509722"/>
          <a:ext cx="8305800" cy="286948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155348</TotalTime>
  <Words>3545</Words>
  <Application>Microsoft Office PowerPoint</Application>
  <PresentationFormat>宽屏</PresentationFormat>
  <Paragraphs>880</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352</cp:revision>
  <cp:lastPrinted>2014-11-04T15:04:57Z</cp:lastPrinted>
  <dcterms:created xsi:type="dcterms:W3CDTF">2007-04-17T18:10:23Z</dcterms:created>
  <dcterms:modified xsi:type="dcterms:W3CDTF">2022-10-17T06:23:02Z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(3)J2zxq/UDnhUlP+VWWZmGEWkWat3tOr8hGfnZnE3c/tiZrR64jU8w5GUiUTipIx2NIVJpfotK
ttYDPStYk7DS2r1GRFFrRseam0sjBIGQHZ04i7cmrffAYpl7t6W9bgBGAnQGh3cjbUILOHMb
TOt2EzH7xfLgic/gOnwmnK2ZrY8pRFpxH8Kvov1kfWz7YKdLY4NfOKAQEUzc5NR1s1iDm4qf
hPQR0f30XVEgwaJ2PB</vt:lpwstr>
  </property>
  <property fmtid="{D5CDD505-2E9C-101B-9397-08002B2CF9AE}" pid="27" name="_2015_ms_pID_7253431">
    <vt:lpwstr>m+HzG2ZlbZkm5vpb1FMm2++74HW2DUcahLwZPi0xvbXV4jW/8OVasg
i9Agftd2NmoatU6d8woOefG1IBjoAIh3rlSRdUK9fQKJWTp1Jdeh4Kza4XzYzzVuqXE8oP11
eG4d2CLQfCJPtSztKuaAWLoYu++RKnyHD991wqJiTlDtywF0gjwvyii9rgW3BhbaKCGLh7BX
ER9ExqiWedp+++VUl+XU22V124CVgvl1b/Z1</vt:lpwstr>
  </property>
  <property fmtid="{D5CDD505-2E9C-101B-9397-08002B2CF9AE}" pid="28" name="_2015_ms_pID_7253432">
    <vt:lpwstr>mRF+mdHXnvRcPMw8cOmfaDE=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