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893" r:id="rId19"/>
    <p:sldId id="942" r:id="rId20"/>
    <p:sldId id="906" r:id="rId21"/>
    <p:sldId id="949" r:id="rId22"/>
    <p:sldId id="950" r:id="rId23"/>
    <p:sldId id="945" r:id="rId24"/>
    <p:sldId id="947" r:id="rId25"/>
    <p:sldId id="954" r:id="rId26"/>
    <p:sldId id="955" r:id="rId27"/>
    <p:sldId id="956" r:id="rId28"/>
    <p:sldId id="957" r:id="rId29"/>
    <p:sldId id="958" r:id="rId30"/>
    <p:sldId id="960" r:id="rId31"/>
    <p:sldId id="961" r:id="rId32"/>
    <p:sldId id="962" r:id="rId33"/>
    <p:sldId id="963" r:id="rId34"/>
    <p:sldId id="842" r:id="rId35"/>
    <p:sldId id="888"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0200" autoAdjust="0"/>
  </p:normalViewPr>
  <p:slideViewPr>
    <p:cSldViewPr>
      <p:cViewPr varScale="1">
        <p:scale>
          <a:sx n="70" d="100"/>
          <a:sy n="70" d="100"/>
        </p:scale>
        <p:origin x="19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775808048"/>
        <c:axId val="-1775802064"/>
      </c:barChart>
      <c:catAx>
        <c:axId val="-17758080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775802064"/>
        <c:crosses val="autoZero"/>
        <c:auto val="1"/>
        <c:lblAlgn val="ctr"/>
        <c:lblOffset val="100"/>
        <c:noMultiLvlLbl val="0"/>
      </c:catAx>
      <c:valAx>
        <c:axId val="-17758020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7580804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a:t>
            </a:r>
            <a:r>
              <a:rPr lang="en-US" altLang="zh-CN" sz="3200" dirty="0" smtClean="0">
                <a:solidFill>
                  <a:srgbClr val="0000FF"/>
                </a:solidFill>
                <a:cs typeface="Times New Roman" panose="02020603050405020304" pitchFamily="18" charset="0"/>
              </a:rPr>
              <a:t>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052990324"/>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a:t>
                      </a:r>
                      <a:r>
                        <a:rPr lang="en-US" altLang="zh-CN" sz="1200" kern="1200" dirty="0" smtClean="0">
                          <a:solidFill>
                            <a:srgbClr val="0000FF"/>
                          </a:solidFill>
                          <a:latin typeface="+mn-lt"/>
                          <a:ea typeface="+mn-ea"/>
                          <a:cs typeface="+mn-cs"/>
                        </a:rPr>
                        <a:t>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Proposed </a:t>
                      </a:r>
                      <a:r>
                        <a:rPr lang="en-US" altLang="zh-CN" sz="1200" kern="1200" dirty="0" smtClean="0">
                          <a:solidFill>
                            <a:srgbClr val="0000FF"/>
                          </a:solidFill>
                          <a:latin typeface="+mn-lt"/>
                          <a:ea typeface="+mn-ea"/>
                          <a:cs typeface="+mn-cs"/>
                        </a:rPr>
                        <a:t>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11-22-1524r2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22/1524r2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Zhang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a:solidFill>
                  <a:srgbClr val="0000FF"/>
                </a:solidFill>
              </a:rPr>
              <a:t>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154698</TotalTime>
  <Words>2691</Words>
  <Application>Microsoft Office PowerPoint</Application>
  <PresentationFormat>宽屏</PresentationFormat>
  <Paragraphs>652</Paragraphs>
  <Slides>35</Slides>
  <Notes>35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35</vt:i4>
      </vt:variant>
    </vt:vector>
  </HeadingPairs>
  <TitlesOfParts>
    <vt:vector size="4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330</cp:revision>
  <cp:lastPrinted>2014-11-04T15:04:57Z</cp:lastPrinted>
  <dcterms:created xsi:type="dcterms:W3CDTF">2007-04-17T18:10:23Z</dcterms:created>
  <dcterms:modified xsi:type="dcterms:W3CDTF">2022-10-11T12:18:58Z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(3)2T7dLATf5P2AUFP2TPXzZgBX65pV97Z9nhwRmXM9OnmwI3Zx5P9N2MxQnWCD/RVIYQdTA64h
OC2yjx0XQLqHusJ8jRC+wramYRi8GJnv0dC82wSjWUItEGQ8rDemnNRJCZ31oR8pwbHIluYz
kolxZTXccnAmqc4eHIQxQKsWwTQgOWC2vnk87THVU4pCmq+drK1hIekUKlP2CYIDVWjLw4sX
62HTVGLs+moe50wqge</vt:lpwstr>
  </property>
  <property fmtid="{D5CDD505-2E9C-101B-9397-08002B2CF9AE}" pid="27" name="_2015_ms_pID_7253431">
    <vt:lpwstr>KINPfx4yiwOQhKPdKYw2wFHRyiisU4gq7XVCpqMaS/Cix7P6uy65U4
ftB5Lk9ayOBy+Ktjs8Gnz9HJLB8Fxz0o7U3Z74Sae036oOkV8dnFD1R2CXeYUwFnfgI3htIf
jBpGtRdGIzpxLNHkuG9H3dvoUyjTir5BIuhNLHIPoMPb0FjmRHyM04vsmv/E/eQqMA6KB/Nz
UW5qhL5Mkaexj+wV8Oo7lkVLm5lg1uQpuG2i</vt:lpwstr>
  </property>
  <property fmtid="{D5CDD505-2E9C-101B-9397-08002B2CF9AE}" pid="28" name="_2015_ms_pID_7253432">
    <vt:lpwstr>0vkD2HYnSyJtO8iALkAkhWg=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