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893" r:id="rId18"/>
    <p:sldId id="942" r:id="rId19"/>
    <p:sldId id="906" r:id="rId20"/>
    <p:sldId id="949" r:id="rId21"/>
    <p:sldId id="950" r:id="rId22"/>
    <p:sldId id="945" r:id="rId23"/>
    <p:sldId id="947" r:id="rId24"/>
    <p:sldId id="954" r:id="rId25"/>
    <p:sldId id="955" r:id="rId26"/>
    <p:sldId id="956" r:id="rId27"/>
    <p:sldId id="957" r:id="rId28"/>
    <p:sldId id="958" r:id="rId29"/>
    <p:sldId id="842" r:id="rId30"/>
    <p:sldId id="888"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45663680"/>
        <c:axId val="-345658784"/>
      </c:barChart>
      <c:catAx>
        <c:axId val="-345663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45658784"/>
        <c:crosses val="autoZero"/>
        <c:auto val="1"/>
        <c:lblAlgn val="ctr"/>
        <c:lblOffset val="100"/>
        <c:noMultiLvlLbl val="0"/>
      </c:catAx>
      <c:valAx>
        <c:axId val="-345658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456636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768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92548321"/>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a:t>
                      </a:r>
                      <a:r>
                        <a:rPr lang="en-US" altLang="zh-CN" sz="1200" kern="1200" baseline="0" dirty="0" smtClean="0">
                          <a:solidFill>
                            <a:srgbClr val="0000FF"/>
                          </a:solidFill>
                          <a:latin typeface="+mn-lt"/>
                          <a:ea typeface="+mn-ea"/>
                          <a:cs typeface="+mn-cs"/>
                        </a:rPr>
                        <a:t> </a:t>
                      </a:r>
                      <a:r>
                        <a:rPr lang="en-US" altLang="zh-CN" sz="1200" kern="1200" dirty="0" smtClean="0">
                          <a:solidFill>
                            <a:srgbClr val="0000FF"/>
                          </a:solidFill>
                          <a:latin typeface="+mn-lt"/>
                          <a:ea typeface="+mn-ea"/>
                          <a:cs typeface="+mn-cs"/>
                        </a:rPr>
                        <a:t>Extra </a:t>
                      </a:r>
                      <a:r>
                        <a:rPr lang="en-US" altLang="zh-CN" sz="1200" kern="1200" dirty="0" smtClean="0">
                          <a:solidFill>
                            <a:srgbClr val="0000FF"/>
                          </a:solidFill>
                          <a:latin typeface="+mn-lt"/>
                          <a:ea typeface="+mn-ea"/>
                          <a:cs typeface="+mn-cs"/>
                        </a:rPr>
                        <a:t>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smtClean="0"/>
              <a:t>October</a:t>
            </a:r>
            <a:r>
              <a:rPr lang="en-US" altLang="zh-CN" dirty="0" smtClean="0"/>
              <a:t>	</a:t>
            </a:r>
            <a:r>
              <a:rPr lang="en-US" altLang="zh-CN" dirty="0" smtClean="0"/>
              <a:t>10</a:t>
            </a:r>
            <a:r>
              <a:rPr lang="en-US" altLang="zh-CN" dirty="0" smtClean="0"/>
              <a:t>, 11</a:t>
            </a:r>
            <a:r>
              <a:rPr lang="en-US" altLang="zh-CN" dirty="0" smtClean="0"/>
              <a:t>,       17, 18,	24, 25,</a:t>
            </a:r>
            <a:r>
              <a:rPr lang="en-US" altLang="zh-CN" dirty="0" smtClean="0"/>
              <a:t>	</a:t>
            </a:r>
            <a:r>
              <a:rPr lang="en-US" altLang="zh-CN" dirty="0"/>
              <a:t> </a:t>
            </a:r>
            <a:r>
              <a:rPr lang="en-US" altLang="zh-CN" dirty="0" smtClean="0"/>
              <a:t>   </a:t>
            </a:r>
            <a:r>
              <a:rPr lang="en-US" altLang="zh-CN" dirty="0" smtClean="0"/>
              <a:t>31</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smtClean="0"/>
              <a:t>October </a:t>
            </a:r>
            <a:r>
              <a:rPr lang="en-US" altLang="zh-CN" dirty="0" smtClean="0"/>
              <a:t>	      </a:t>
            </a:r>
            <a:r>
              <a:rPr lang="en-US" altLang="zh-CN" dirty="0" smtClean="0"/>
              <a:t>    13, </a:t>
            </a:r>
            <a:r>
              <a:rPr lang="en-US" altLang="zh-CN" dirty="0" smtClean="0"/>
              <a:t>	</a:t>
            </a:r>
            <a:r>
              <a:rPr lang="en-US" altLang="zh-CN" dirty="0" smtClean="0"/>
              <a:t>     20,</a:t>
            </a:r>
            <a:r>
              <a:rPr lang="en-US" altLang="zh-CN" dirty="0" smtClean="0"/>
              <a:t>	</a:t>
            </a:r>
            <a:r>
              <a:rPr lang="en-US" altLang="zh-CN" dirty="0" smtClean="0"/>
              <a:t>	27,	23:00 </a:t>
            </a:r>
            <a:r>
              <a:rPr lang="en-US" altLang="zh-CN" dirty="0" smtClean="0"/>
              <a:t>- 01:00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2" name="Picture 2" descr="C:\Users\h00316112\AppData\Roaming\eSpace_Desktop\UserData\h00316112\imagefiles\originalImgfiles\AD4024D4-CA5C-45B7-AD39-B16BD14C33A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380" y="1219200"/>
            <a:ext cx="1170524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617, 620, 622,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153257</TotalTime>
  <Words>2126</Words>
  <Application>Microsoft Office PowerPoint</Application>
  <PresentationFormat>宽屏</PresentationFormat>
  <Paragraphs>486</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314</cp:revision>
  <cp:lastPrinted>2014-11-04T15:04:57Z</cp:lastPrinted>
  <dcterms:created xsi:type="dcterms:W3CDTF">2007-04-17T18:10:23Z</dcterms:created>
  <dcterms:modified xsi:type="dcterms:W3CDTF">2022-09-30T06:28:40Z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