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88" r:id="rId4"/>
    <p:sldId id="286" r:id="rId5"/>
    <p:sldId id="284" r:id="rId6"/>
    <p:sldId id="285" r:id="rId7"/>
    <p:sldId id="283" r:id="rId8"/>
    <p:sldId id="289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2260" autoAdjust="0"/>
  </p:normalViewPr>
  <p:slideViewPr>
    <p:cSldViewPr>
      <p:cViewPr varScale="1">
        <p:scale>
          <a:sx n="79" d="100"/>
          <a:sy n="79" d="100"/>
        </p:scale>
        <p:origin x="1373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altLang="zh-CN" dirty="0"/>
              <a:t>The length of the Data field of the EDMG Control mode and the non-EDMG Control mode PPDU range from 14 to 1023 Octets.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The length of the Data field of the non-EDMG SC mode PPDU range from 1 to 262143 Octets.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The length of the Data field of the EDMG SC mode PPDU range from 1 to 4194303 Octets.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62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69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The length of the Data field of the EDMG Control mode and the non-EDMG Control mode PPDU range from 14 to 1023 Octets.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The length of the Data field of the non-EDMG SC mode PPDU range from 1 to 262143 Octets.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The length of the Data field of the EDMG SC mode PPDU range from 1 to </a:t>
            </a:r>
            <a:r>
              <a:rPr lang="en-US" altLang="zh-CN" b="0" dirty="0">
                <a:solidFill>
                  <a:srgbClr val="FF0000"/>
                </a:solidFill>
                <a:highlight>
                  <a:srgbClr val="FFFF00"/>
                </a:highlight>
              </a:rPr>
              <a:t>4194303 Octets.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1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1670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/>
              <a:t>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Timing Problems of the Parallel Coordinated Monostatic DMG Sensing Instance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</a:t>
            </a:r>
            <a:r>
              <a:rPr lang="en-US" sz="2000" b="0" dirty="0"/>
              <a:t>10</a:t>
            </a:r>
            <a:r>
              <a:rPr lang="en-GB" sz="2000" b="0" dirty="0"/>
              <a:t>-</a:t>
            </a:r>
            <a:r>
              <a:rPr lang="en-US" sz="2000" b="0" dirty="0"/>
              <a:t>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050332"/>
              </p:ext>
            </p:extLst>
          </p:nvPr>
        </p:nvGraphicFramePr>
        <p:xfrm>
          <a:off x="799306" y="3098247"/>
          <a:ext cx="7620000" cy="122907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luochaoming@oppo.com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Pei Zhou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zhoupei1@oppo.com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3681" y="1679636"/>
            <a:ext cx="777240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Coordinated Monostatic DMG Sensing instance has two types: sequential and parallel.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the contribution 22/1558r0, a timing problem of the Sequential Coordinated Monostatic DMG Sensing instance was shown and three solutions were proposed. The result of the SP is Option 1-A: 0, Option1-B: 1, Option 2: 16, Neither: 0, Abstain: 5.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this contribution, several similar timing problems of the Parallel Coordinated Monostatic DMG Sensing instance are shown and possible solutions are proposed.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Re</a:t>
            </a:r>
            <a:r>
              <a:rPr lang="en-US" altLang="zh-CN" sz="2800" dirty="0"/>
              <a:t>cap</a:t>
            </a:r>
            <a:endParaRPr lang="en-GB" sz="28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81602" y="1405904"/>
            <a:ext cx="777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The Parallel Coordinated Monostatic DMG Sensing instance in 11bf D0.3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68A3CAF-9BBA-454D-BAF6-5C13EB4D8E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178"/>
          <a:stretch/>
        </p:blipFill>
        <p:spPr>
          <a:xfrm>
            <a:off x="917130" y="1811868"/>
            <a:ext cx="7301343" cy="242006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3549095-D30C-4808-A1DD-4F666E55325D}"/>
              </a:ext>
            </a:extLst>
          </p:cNvPr>
          <p:cNvSpPr txBox="1"/>
          <p:nvPr/>
        </p:nvSpPr>
        <p:spPr>
          <a:xfrm>
            <a:off x="881766" y="4268564"/>
            <a:ext cx="74550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A Parallel Coordinated Monostatic DMG Sensing instance contains three phases:</a:t>
            </a:r>
          </a:p>
          <a:p>
            <a:pPr marL="576000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In the initiation phase, the sensing initiator shake hands with sensing responders using DMG Sensing Request and DMG Sensing Response frames.</a:t>
            </a:r>
          </a:p>
          <a:p>
            <a:pPr marL="576000" lvl="1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In the sounding phase, the sensing responders (STA A and STA B) transmit the PPDU and receive the reflected signal </a:t>
            </a:r>
            <a:r>
              <a:rPr lang="en-US" altLang="zh-CN" sz="1600" b="1" dirty="0">
                <a:solidFill>
                  <a:schemeClr val="tx1"/>
                </a:solidFill>
              </a:rPr>
              <a:t>in parallel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</a:p>
          <a:p>
            <a:pPr marL="576000" lvl="1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In the reporting phase, both sensing responders report results to the initiator.</a:t>
            </a:r>
          </a:p>
          <a:p>
            <a:r>
              <a:rPr lang="en-US" altLang="zh-CN" sz="1800" b="1" dirty="0">
                <a:solidFill>
                  <a:schemeClr val="tx1"/>
                </a:solidFill>
              </a:rPr>
              <a:t>However, due to the directional communication and the variety of PPDU types and MCSs,</a:t>
            </a:r>
            <a:r>
              <a:rPr lang="zh-CN" altLang="en-US" sz="1800" b="1" dirty="0">
                <a:solidFill>
                  <a:schemeClr val="tx1"/>
                </a:solidFill>
              </a:rPr>
              <a:t> </a:t>
            </a:r>
            <a:r>
              <a:rPr lang="en-US" altLang="zh-CN" sz="1800" b="1" dirty="0">
                <a:solidFill>
                  <a:schemeClr val="tx1"/>
                </a:solidFill>
              </a:rPr>
              <a:t>some timing problems may arise in this instance. </a:t>
            </a:r>
            <a:endParaRPr lang="zh-CN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6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20288" y="347638"/>
            <a:ext cx="2589203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3595" y="529215"/>
            <a:ext cx="751011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The Timing Problem </a:t>
            </a:r>
            <a:r>
              <a:rPr lang="en-US" altLang="zh-CN" sz="2800" dirty="0"/>
              <a:t>of the STA B</a:t>
            </a:r>
            <a:endParaRPr lang="en-GB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FF23E0-49D7-4A2D-873B-DCA143B4A8AE}"/>
              </a:ext>
            </a:extLst>
          </p:cNvPr>
          <p:cNvSpPr txBox="1"/>
          <p:nvPr/>
        </p:nvSpPr>
        <p:spPr>
          <a:xfrm>
            <a:off x="597673" y="1414794"/>
            <a:ext cx="8222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The STA B does not know when to send the report frame.</a:t>
            </a:r>
          </a:p>
          <a:p>
            <a:pPr marL="5724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STA B may not receive the Ack frame of the STA A for it is transmitted </a:t>
            </a:r>
            <a:r>
              <a:rPr lang="en-US" altLang="zh-CN" sz="1600" b="1" dirty="0">
                <a:solidFill>
                  <a:schemeClr val="tx1"/>
                </a:solidFill>
              </a:rPr>
              <a:t>directionally</a:t>
            </a:r>
            <a:r>
              <a:rPr lang="en-US" altLang="zh-CN" sz="1600" dirty="0">
                <a:solidFill>
                  <a:schemeClr val="tx1"/>
                </a:solidFill>
              </a:rPr>
              <a:t>. </a:t>
            </a:r>
          </a:p>
          <a:p>
            <a:pPr marL="5724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STA B does not know the duration of the Report frame and the ACK frame of the STA A for </a:t>
            </a:r>
            <a:r>
              <a:rPr lang="en-US" altLang="zh-CN" sz="1600" b="1" dirty="0">
                <a:solidFill>
                  <a:schemeClr val="tx1"/>
                </a:solidFill>
              </a:rPr>
              <a:t>different MCSs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D1FF645-A008-4463-99C5-101524AAD4E2}"/>
              </a:ext>
            </a:extLst>
          </p:cNvPr>
          <p:cNvSpPr txBox="1"/>
          <p:nvPr/>
        </p:nvSpPr>
        <p:spPr>
          <a:xfrm>
            <a:off x="799812" y="5194172"/>
            <a:ext cx="791718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For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When use non-EDMG SC mode PPDU and MCS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1, the maximum TXTIME_REPORT ≈ </a:t>
            </a:r>
            <a:r>
              <a:rPr lang="en-US" altLang="zh-CN" sz="1400" b="1" dirty="0">
                <a:solidFill>
                  <a:schemeClr val="tx1"/>
                </a:solidFill>
              </a:rPr>
              <a:t>5447.27μs.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When use non-EDMG SC mode PPDU and MCS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10, the maximum TXTIME_REPORT ≈ </a:t>
            </a:r>
            <a:r>
              <a:rPr lang="en-US" altLang="zh-CN" sz="1400" b="1" dirty="0">
                <a:solidFill>
                  <a:schemeClr val="tx1"/>
                </a:solidFill>
              </a:rPr>
              <a:t>838.11μs.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When use EDMG SC mode PPDU and MCS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1, the maximum TXTIME_REPORT ≈ </a:t>
            </a:r>
            <a:r>
              <a:rPr lang="en-US" altLang="zh-CN" sz="1400" b="1" dirty="0">
                <a:solidFill>
                  <a:schemeClr val="tx1"/>
                </a:solidFill>
              </a:rPr>
              <a:t>87157.70μs.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When use EDMG SC mode PPDU and MCS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10, the maximum TXTIME_REPORT ≈ </a:t>
            </a:r>
            <a:r>
              <a:rPr lang="en-US" altLang="zh-CN" sz="1400" b="1" dirty="0">
                <a:solidFill>
                  <a:schemeClr val="tx1"/>
                </a:solidFill>
              </a:rPr>
              <a:t>13411.67μs.</a:t>
            </a:r>
          </a:p>
          <a:p>
            <a:endParaRPr lang="zh-CN" altLang="en-US" sz="1400" dirty="0">
              <a:solidFill>
                <a:schemeClr val="tx1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56EBD19-1B77-426F-8362-BAB951A50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036" y="2568745"/>
            <a:ext cx="7078736" cy="2605368"/>
          </a:xfrm>
          <a:prstGeom prst="rect">
            <a:avLst/>
          </a:prstGeom>
        </p:spPr>
      </p:pic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9806EAF1-9D20-48BB-A4DA-8E765CD895CA}"/>
              </a:ext>
            </a:extLst>
          </p:cNvPr>
          <p:cNvSpPr/>
          <p:nvPr/>
        </p:nvSpPr>
        <p:spPr bwMode="auto">
          <a:xfrm>
            <a:off x="6660232" y="2542849"/>
            <a:ext cx="504056" cy="1626779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03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Solution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Add a rule </a:t>
            </a:r>
            <a:r>
              <a:rPr lang="en-US" altLang="zh-CN" sz="1800" dirty="0">
                <a:solidFill>
                  <a:schemeClr val="tx1"/>
                </a:solidFill>
              </a:rPr>
              <a:t>to the 11bf Draft: In the Parallel Coordinated DMG Sensing instance, the sensing initiator </a:t>
            </a:r>
            <a:r>
              <a:rPr lang="en-US" altLang="zh-CN" sz="1800" b="1" dirty="0">
                <a:solidFill>
                  <a:schemeClr val="tx1"/>
                </a:solidFill>
              </a:rPr>
              <a:t>shall</a:t>
            </a:r>
            <a:r>
              <a:rPr lang="en-US" altLang="zh-CN" sz="1800" dirty="0">
                <a:solidFill>
                  <a:schemeClr val="tx1"/>
                </a:solidFill>
              </a:rPr>
              <a:t> poll each sensing responder for the report.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19E3896-9D34-4CE5-A422-BA14DBDBB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16" y="2803635"/>
            <a:ext cx="8712968" cy="249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60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20288" y="347638"/>
            <a:ext cx="2589203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36971" y="548750"/>
            <a:ext cx="751011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The Timing Problem of the STA A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FF23E0-49D7-4A2D-873B-DCA143B4A8AE}"/>
              </a:ext>
            </a:extLst>
          </p:cNvPr>
          <p:cNvSpPr txBox="1"/>
          <p:nvPr/>
        </p:nvSpPr>
        <p:spPr>
          <a:xfrm>
            <a:off x="696912" y="1412776"/>
            <a:ext cx="81235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The Report frame of STA A may overlap with the Monostatic PPDU of STA B for the duration of Monostatic PPDUs may be different, 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572400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Monostatic PPDUs of different STAs may have </a:t>
            </a:r>
            <a:r>
              <a:rPr lang="en-US" altLang="zh-CN" sz="1600" b="1" dirty="0">
                <a:solidFill>
                  <a:schemeClr val="tx1"/>
                </a:solidFill>
              </a:rPr>
              <a:t>Date fields </a:t>
            </a:r>
            <a:r>
              <a:rPr lang="en-US" altLang="zh-CN" sz="1600" dirty="0">
                <a:solidFill>
                  <a:schemeClr val="tx1"/>
                </a:solidFill>
              </a:rPr>
              <a:t>of different lengths.</a:t>
            </a:r>
          </a:p>
          <a:p>
            <a:pPr marL="572400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Monostatic PPDUs of different STAs may use different </a:t>
            </a:r>
            <a:r>
              <a:rPr lang="en-US" altLang="zh-CN" sz="1600" b="1" dirty="0">
                <a:solidFill>
                  <a:schemeClr val="tx1"/>
                </a:solidFill>
              </a:rPr>
              <a:t>PPDU types</a:t>
            </a:r>
            <a:r>
              <a:rPr lang="en-US" altLang="zh-CN" sz="16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64B3498-6E71-4B97-BFC6-F54FC26DFE8E}"/>
              </a:ext>
            </a:extLst>
          </p:cNvPr>
          <p:cNvSpPr txBox="1"/>
          <p:nvPr/>
        </p:nvSpPr>
        <p:spPr>
          <a:xfrm>
            <a:off x="720288" y="5025172"/>
            <a:ext cx="8123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For Example: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The TXTIME of Monostatic PPDUs(with shortest Data, without TRN) using different mode are as follow:</a:t>
            </a:r>
          </a:p>
          <a:p>
            <a:pPr marL="5652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TXTIME_MONOSTATIC_PPDU using EDMG Control mode: </a:t>
            </a:r>
            <a:r>
              <a:rPr lang="en-US" altLang="zh-CN" sz="1400" b="1" dirty="0">
                <a:solidFill>
                  <a:schemeClr val="tx1"/>
                </a:solidFill>
              </a:rPr>
              <a:t>14.462μs.</a:t>
            </a:r>
            <a:r>
              <a:rPr lang="en-US" altLang="zh-CN" sz="1400" dirty="0">
                <a:solidFill>
                  <a:schemeClr val="tx1"/>
                </a:solidFill>
              </a:rPr>
              <a:t> </a:t>
            </a:r>
          </a:p>
          <a:p>
            <a:pPr marL="5652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TXTIME_MONOSTATIC_PPDU using EDMG SC mode: </a:t>
            </a:r>
            <a:r>
              <a:rPr lang="en-US" altLang="zh-CN" sz="1400" b="1" dirty="0">
                <a:solidFill>
                  <a:schemeClr val="tx1"/>
                </a:solidFill>
              </a:rPr>
              <a:t>3.377μs.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5652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TXTIME_MONOSTATIC_PPDU using non-EDMG control mode: </a:t>
            </a:r>
            <a:r>
              <a:rPr lang="en-US" altLang="zh-CN" sz="1400" b="1" dirty="0">
                <a:solidFill>
                  <a:schemeClr val="tx1"/>
                </a:solidFill>
              </a:rPr>
              <a:t>13.153μs.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5652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TXTIME_MONOSTATIC_PPDU using non-EDMG SC mode: </a:t>
            </a:r>
            <a:r>
              <a:rPr lang="en-US" altLang="zh-CN" sz="1400" b="1" dirty="0">
                <a:solidFill>
                  <a:schemeClr val="tx1"/>
                </a:solidFill>
              </a:rPr>
              <a:t>2.800μs </a:t>
            </a:r>
          </a:p>
          <a:p>
            <a:endParaRPr lang="zh-CN" altLang="en-US" sz="1400" dirty="0">
              <a:solidFill>
                <a:schemeClr val="tx1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199AA94-E7C9-4C3F-9216-CE2CCEFED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538" y="2517253"/>
            <a:ext cx="7104924" cy="2579442"/>
          </a:xfrm>
          <a:prstGeom prst="rect">
            <a:avLst/>
          </a:prstGeom>
        </p:spPr>
      </p:pic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E8A081E8-5A43-40E3-BADB-735BC04395F4}"/>
              </a:ext>
            </a:extLst>
          </p:cNvPr>
          <p:cNvSpPr/>
          <p:nvPr/>
        </p:nvSpPr>
        <p:spPr bwMode="auto">
          <a:xfrm>
            <a:off x="5148064" y="2636912"/>
            <a:ext cx="432048" cy="2304256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8537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Solution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85800" y="1540700"/>
            <a:ext cx="7630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lvl="1" indent="-3240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Add a parameter</a:t>
            </a:r>
            <a:r>
              <a:rPr lang="en-US" altLang="zh-CN" sz="1800" dirty="0">
                <a:solidFill>
                  <a:schemeClr val="tx1"/>
                </a:solidFill>
              </a:rPr>
              <a:t>(e.g. </a:t>
            </a:r>
            <a:r>
              <a:rPr lang="en-US" altLang="zh-CN" sz="1800" b="1" dirty="0">
                <a:solidFill>
                  <a:schemeClr val="tx1"/>
                </a:solidFill>
              </a:rPr>
              <a:t>Duration of the Monostatic PPDU</a:t>
            </a:r>
            <a:r>
              <a:rPr lang="en-US" altLang="zh-CN" sz="1800" dirty="0">
                <a:solidFill>
                  <a:schemeClr val="tx1"/>
                </a:solidFill>
              </a:rPr>
              <a:t>) into the DMG Sensing Response frame to inform the sensing initiator the TXTIME of the Monostatic PPDU.</a:t>
            </a:r>
          </a:p>
          <a:p>
            <a:pPr marL="342000" lvl="1" indent="-3240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Add a rule </a:t>
            </a:r>
            <a:r>
              <a:rPr lang="en-US" altLang="zh-CN" sz="1800" dirty="0">
                <a:solidFill>
                  <a:schemeClr val="tx1"/>
                </a:solidFill>
              </a:rPr>
              <a:t>to the draft: The sensing initiator shall send the first DMG Sensing Poll frame no later than SIFS time after the </a:t>
            </a:r>
            <a:r>
              <a:rPr lang="en-US" altLang="zh-CN" sz="1800" b="1" dirty="0">
                <a:solidFill>
                  <a:schemeClr val="tx1"/>
                </a:solidFill>
              </a:rPr>
              <a:t>longest</a:t>
            </a:r>
            <a:r>
              <a:rPr lang="en-US" altLang="zh-CN" sz="1800" dirty="0">
                <a:solidFill>
                  <a:schemeClr val="tx1"/>
                </a:solidFill>
              </a:rPr>
              <a:t> Monostatic PPDU.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E9C4BF3-E567-467F-9CF7-BE0552AAD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11" y="3562975"/>
            <a:ext cx="8820472" cy="227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161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81036" y="1503854"/>
            <a:ext cx="806742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support the following solutions?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r>
              <a:rPr lang="en-US" altLang="zh-CN" sz="2000" dirty="0">
                <a:solidFill>
                  <a:schemeClr val="tx1"/>
                </a:solidFill>
              </a:rPr>
              <a:t>In a Parallel Coordinated Monostatic DMG Sensing instance,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Add a field(Duration of the Monostatic PPDU) into the TDD Beamforming Information field of the DMG Sensing Response frame to inform the sensing initiator the TXTIME of the Monostatic PPDU.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sensing initiator shall poll each sensing responder for the report.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sensing initiator shall send the first DMG Sensing Poll frame no later than SIFS time after the longest Monostatic PPDU.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7352</TotalTime>
  <Words>1000</Words>
  <Application>Microsoft Office PowerPoint</Application>
  <PresentationFormat>全屏显示(4:3)</PresentationFormat>
  <Paragraphs>130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 Unicode MS</vt:lpstr>
      <vt:lpstr>굴림</vt:lpstr>
      <vt:lpstr>MS Gothic</vt:lpstr>
      <vt:lpstr>宋体</vt:lpstr>
      <vt:lpstr>Arial</vt:lpstr>
      <vt:lpstr>Times New Roman</vt:lpstr>
      <vt:lpstr>Wingdings</vt:lpstr>
      <vt:lpstr>Office Theme</vt:lpstr>
      <vt:lpstr>Timing Problems of the Parallel Coordinated Monostatic DMG Sensing Instance</vt:lpstr>
      <vt:lpstr>Introduction</vt:lpstr>
      <vt:lpstr>Recap</vt:lpstr>
      <vt:lpstr>The Timing Problem of the STA B</vt:lpstr>
      <vt:lpstr>Solution </vt:lpstr>
      <vt:lpstr>The Timing Problem of the STA A</vt:lpstr>
      <vt:lpstr>Solution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高宁(Gao Ning)</cp:lastModifiedBy>
  <cp:revision>1307</cp:revision>
  <cp:lastPrinted>1601-01-01T00:00:00Z</cp:lastPrinted>
  <dcterms:created xsi:type="dcterms:W3CDTF">2021-04-06T17:23:10Z</dcterms:created>
  <dcterms:modified xsi:type="dcterms:W3CDTF">2022-10-31T06:36:02Z</dcterms:modified>
</cp:coreProperties>
</file>