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B299-E6CD-42AC-A8C7-FD6C6A33C0BA}" v="2" dt="2022-02-12T01:22:2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6327" autoAdjust="0"/>
  </p:normalViewPr>
  <p:slideViewPr>
    <p:cSldViewPr>
      <p:cViewPr varScale="1">
        <p:scale>
          <a:sx n="58" d="100"/>
          <a:sy n="58" d="100"/>
        </p:scale>
        <p:origin x="97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4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DF8AB5B4-124D-43C8-8267-DB0E525375EE}"/>
    <pc:docChg chg="modSld">
      <pc:chgData name="Huang, Po-kai" userId="be743c7d-0ad3-4a01-a6bb-e19e76bd5877" providerId="ADAL" clId="{DF8AB5B4-124D-43C8-8267-DB0E525375EE}" dt="2022-02-12T01:27:30.880" v="15" actId="20577"/>
      <pc:docMkLst>
        <pc:docMk/>
      </pc:docMkLst>
      <pc:sldChg chg="modSp mod">
        <pc:chgData name="Huang, Po-kai" userId="be743c7d-0ad3-4a01-a6bb-e19e76bd5877" providerId="ADAL" clId="{DF8AB5B4-124D-43C8-8267-DB0E525375EE}" dt="2022-02-12T01:26:35.765" v="14"/>
        <pc:sldMkLst>
          <pc:docMk/>
          <pc:sldMk cId="626888496" sldId="262"/>
        </pc:sldMkLst>
        <pc:spChg chg="mod">
          <ac:chgData name="Huang, Po-kai" userId="be743c7d-0ad3-4a01-a6bb-e19e76bd5877" providerId="ADAL" clId="{DF8AB5B4-124D-43C8-8267-DB0E525375EE}" dt="2022-02-12T01:26:35.765" v="14"/>
          <ac:spMkLst>
            <pc:docMk/>
            <pc:sldMk cId="626888496" sldId="262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5:55.112" v="1"/>
        <pc:sldMkLst>
          <pc:docMk/>
          <pc:sldMk cId="0" sldId="530"/>
        </pc:sldMkLst>
        <pc:spChg chg="mod">
          <ac:chgData name="Huang, Po-kai" userId="be743c7d-0ad3-4a01-a6bb-e19e76bd5877" providerId="ADAL" clId="{DF8AB5B4-124D-43C8-8267-DB0E525375EE}" dt="2022-02-12T01:25:55.112" v="1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6:00.812" v="3"/>
        <pc:sldMkLst>
          <pc:docMk/>
          <pc:sldMk cId="1612213286" sldId="618"/>
        </pc:sldMkLst>
        <pc:spChg chg="mod">
          <ac:chgData name="Huang, Po-kai" userId="be743c7d-0ad3-4a01-a6bb-e19e76bd5877" providerId="ADAL" clId="{DF8AB5B4-124D-43C8-8267-DB0E525375EE}" dt="2022-02-12T01:26:00.812" v="3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5:57.805" v="2"/>
        <pc:sldMkLst>
          <pc:docMk/>
          <pc:sldMk cId="3646253172" sldId="619"/>
        </pc:sldMkLst>
        <pc:spChg chg="mod">
          <ac:chgData name="Huang, Po-kai" userId="be743c7d-0ad3-4a01-a6bb-e19e76bd5877" providerId="ADAL" clId="{DF8AB5B4-124D-43C8-8267-DB0E525375EE}" dt="2022-02-12T01:25:57.805" v="2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27.946" v="11"/>
        <pc:sldMkLst>
          <pc:docMk/>
          <pc:sldMk cId="456689081" sldId="620"/>
        </pc:sldMkLst>
        <pc:spChg chg="mod">
          <ac:chgData name="Huang, Po-kai" userId="be743c7d-0ad3-4a01-a6bb-e19e76bd5877" providerId="ADAL" clId="{DF8AB5B4-124D-43C8-8267-DB0E525375EE}" dt="2022-02-12T01:26:27.946" v="1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7:30.880" v="15" actId="20577"/>
        <pc:sldMkLst>
          <pc:docMk/>
          <pc:sldMk cId="3910328696" sldId="621"/>
        </pc:sldMkLst>
        <pc:spChg chg="mod">
          <ac:chgData name="Huang, Po-kai" userId="be743c7d-0ad3-4a01-a6bb-e19e76bd5877" providerId="ADAL" clId="{DF8AB5B4-124D-43C8-8267-DB0E525375EE}" dt="2022-02-12T01:25:51.029" v="0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DF8AB5B4-124D-43C8-8267-DB0E525375EE}" dt="2022-02-12T01:27:30.880" v="1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DF8AB5B4-124D-43C8-8267-DB0E525375EE}" dt="2022-02-12T01:26:30.503" v="12"/>
        <pc:sldMkLst>
          <pc:docMk/>
          <pc:sldMk cId="2382947091" sldId="623"/>
        </pc:sldMkLst>
        <pc:spChg chg="mod">
          <ac:chgData name="Huang, Po-kai" userId="be743c7d-0ad3-4a01-a6bb-e19e76bd5877" providerId="ADAL" clId="{DF8AB5B4-124D-43C8-8267-DB0E525375EE}" dt="2022-02-12T01:26:30.503" v="1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3.855" v="4"/>
        <pc:sldMkLst>
          <pc:docMk/>
          <pc:sldMk cId="1116310346" sldId="625"/>
        </pc:sldMkLst>
        <pc:spChg chg="mod">
          <ac:chgData name="Huang, Po-kai" userId="be743c7d-0ad3-4a01-a6bb-e19e76bd5877" providerId="ADAL" clId="{DF8AB5B4-124D-43C8-8267-DB0E525375EE}" dt="2022-02-12T01:26:03.855" v="4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DF8AB5B4-124D-43C8-8267-DB0E525375EE}" dt="2022-02-12T01:26:33.029" v="13"/>
        <pc:sldMkLst>
          <pc:docMk/>
          <pc:sldMk cId="1346210617" sldId="626"/>
        </pc:sldMkLst>
        <pc:spChg chg="mod">
          <ac:chgData name="Huang, Po-kai" userId="be743c7d-0ad3-4a01-a6bb-e19e76bd5877" providerId="ADAL" clId="{DF8AB5B4-124D-43C8-8267-DB0E525375EE}" dt="2022-02-12T01:26:33.029" v="13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7.124" v="5"/>
        <pc:sldMkLst>
          <pc:docMk/>
          <pc:sldMk cId="3236193086" sldId="627"/>
        </pc:sldMkLst>
        <pc:spChg chg="mod">
          <ac:chgData name="Huang, Po-kai" userId="be743c7d-0ad3-4a01-a6bb-e19e76bd5877" providerId="ADAL" clId="{DF8AB5B4-124D-43C8-8267-DB0E525375EE}" dt="2022-02-12T01:26:07.124" v="5"/>
          <ac:spMkLst>
            <pc:docMk/>
            <pc:sldMk cId="3236193086" sldId="627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09.943" v="6"/>
        <pc:sldMkLst>
          <pc:docMk/>
          <pc:sldMk cId="3164122846" sldId="629"/>
        </pc:sldMkLst>
        <pc:spChg chg="mod">
          <ac:chgData name="Huang, Po-kai" userId="be743c7d-0ad3-4a01-a6bb-e19e76bd5877" providerId="ADAL" clId="{DF8AB5B4-124D-43C8-8267-DB0E525375EE}" dt="2022-02-12T01:26:09.943" v="6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12.847" v="7"/>
        <pc:sldMkLst>
          <pc:docMk/>
          <pc:sldMk cId="2561600928" sldId="630"/>
        </pc:sldMkLst>
        <pc:spChg chg="mod">
          <ac:chgData name="Huang, Po-kai" userId="be743c7d-0ad3-4a01-a6bb-e19e76bd5877" providerId="ADAL" clId="{DF8AB5B4-124D-43C8-8267-DB0E525375EE}" dt="2022-02-12T01:26:12.847" v="7"/>
          <ac:spMkLst>
            <pc:docMk/>
            <pc:sldMk cId="2561600928" sldId="630"/>
            <ac:spMk id="6" creationId="{76D5F24D-7460-4ED9-A074-1E790B908507}"/>
          </ac:spMkLst>
        </pc:spChg>
      </pc:sldChg>
      <pc:sldChg chg="modSp mod">
        <pc:chgData name="Huang, Po-kai" userId="be743c7d-0ad3-4a01-a6bb-e19e76bd5877" providerId="ADAL" clId="{DF8AB5B4-124D-43C8-8267-DB0E525375EE}" dt="2022-02-12T01:26:15.634" v="8"/>
        <pc:sldMkLst>
          <pc:docMk/>
          <pc:sldMk cId="2228624795" sldId="632"/>
        </pc:sldMkLst>
        <pc:spChg chg="mod">
          <ac:chgData name="Huang, Po-kai" userId="be743c7d-0ad3-4a01-a6bb-e19e76bd5877" providerId="ADAL" clId="{DF8AB5B4-124D-43C8-8267-DB0E525375EE}" dt="2022-02-12T01:26:15.634" v="8"/>
          <ac:spMkLst>
            <pc:docMk/>
            <pc:sldMk cId="2228624795" sldId="632"/>
            <ac:spMk id="6" creationId="{3BE6C714-818F-4297-A9A6-14FACC60C402}"/>
          </ac:spMkLst>
        </pc:spChg>
      </pc:sldChg>
      <pc:sldChg chg="modSp mod">
        <pc:chgData name="Huang, Po-kai" userId="be743c7d-0ad3-4a01-a6bb-e19e76bd5877" providerId="ADAL" clId="{DF8AB5B4-124D-43C8-8267-DB0E525375EE}" dt="2022-02-12T01:26:21.958" v="9"/>
        <pc:sldMkLst>
          <pc:docMk/>
          <pc:sldMk cId="1714554860" sldId="633"/>
        </pc:sldMkLst>
        <pc:spChg chg="mod">
          <ac:chgData name="Huang, Po-kai" userId="be743c7d-0ad3-4a01-a6bb-e19e76bd5877" providerId="ADAL" clId="{DF8AB5B4-124D-43C8-8267-DB0E525375EE}" dt="2022-02-12T01:26:21.958" v="9"/>
          <ac:spMkLst>
            <pc:docMk/>
            <pc:sldMk cId="1714554860" sldId="633"/>
            <ac:spMk id="6" creationId="{5EA6A637-29CB-4F9E-AE3C-0AF2F796B53D}"/>
          </ac:spMkLst>
        </pc:spChg>
      </pc:sldChg>
      <pc:sldChg chg="modSp mod">
        <pc:chgData name="Huang, Po-kai" userId="be743c7d-0ad3-4a01-a6bb-e19e76bd5877" providerId="ADAL" clId="{DF8AB5B4-124D-43C8-8267-DB0E525375EE}" dt="2022-02-12T01:26:24.874" v="10"/>
        <pc:sldMkLst>
          <pc:docMk/>
          <pc:sldMk cId="1156643955" sldId="635"/>
        </pc:sldMkLst>
        <pc:spChg chg="mod">
          <ac:chgData name="Huang, Po-kai" userId="be743c7d-0ad3-4a01-a6bb-e19e76bd5877" providerId="ADAL" clId="{DF8AB5B4-124D-43C8-8267-DB0E525375EE}" dt="2022-02-12T01:26:24.874" v="10"/>
          <ac:spMkLst>
            <pc:docMk/>
            <pc:sldMk cId="1156643955" sldId="635"/>
            <ac:spMk id="6" creationId="{8A4AC383-92D1-466A-9AE9-8E76D333A076}"/>
          </ac:spMkLst>
        </pc:spChg>
      </pc:sldChg>
    </pc:docChg>
  </pc:docChgLst>
  <pc:docChgLst>
    <pc:chgData name="Huang, Po-kai" userId="be743c7d-0ad3-4a01-a6bb-e19e76bd5877" providerId="ADAL" clId="{BF429B69-4DED-4A69-A81A-B96F47FF790F}"/>
    <pc:docChg chg="undo custSel addSld modSld modMainMaster">
      <pc:chgData name="Huang, Po-kai" userId="be743c7d-0ad3-4a01-a6bb-e19e76bd5877" providerId="ADAL" clId="{BF429B69-4DED-4A69-A81A-B96F47FF790F}" dt="2021-10-14T21:18:32.327" v="127" actId="6549"/>
      <pc:docMkLst>
        <pc:docMk/>
      </pc:docMkLst>
      <pc:sldChg chg="modSp mod">
        <pc:chgData name="Huang, Po-kai" userId="be743c7d-0ad3-4a01-a6bb-e19e76bd5877" providerId="ADAL" clId="{BF429B69-4DED-4A69-A81A-B96F47FF790F}" dt="2021-10-14T21:17:57.239" v="116" actId="6549"/>
        <pc:sldMkLst>
          <pc:docMk/>
          <pc:sldMk cId="0" sldId="256"/>
        </pc:sldMkLst>
        <pc:spChg chg="mod">
          <ac:chgData name="Huang, Po-kai" userId="be743c7d-0ad3-4a01-a6bb-e19e76bd5877" providerId="ADAL" clId="{BF429B69-4DED-4A69-A81A-B96F47FF790F}" dt="2021-10-07T16:25:39.417" v="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57.239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5:22.103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BF429B69-4DED-4A69-A81A-B96F47FF790F}" dt="2021-10-14T21:18:06.451" v="118" actId="6549"/>
        <pc:sldMkLst>
          <pc:docMk/>
          <pc:sldMk cId="0" sldId="530"/>
        </pc:sldMkLst>
        <pc:spChg chg="mod">
          <ac:chgData name="Huang, Po-kai" userId="be743c7d-0ad3-4a01-a6bb-e19e76bd5877" providerId="ADAL" clId="{BF429B69-4DED-4A69-A81A-B96F47FF790F}" dt="2021-10-07T16:26:12.390" v="83"/>
          <ac:spMkLst>
            <pc:docMk/>
            <pc:sldMk cId="0" sldId="530"/>
            <ac:spMk id="4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8:06.451" v="118" actId="6549"/>
          <ac:spMkLst>
            <pc:docMk/>
            <pc:sldMk cId="0" sldId="530"/>
            <ac:spMk id="7" creationId="{E99BB1CA-BFE8-4BF6-AD2A-29C8B06441B8}"/>
          </ac:spMkLst>
        </pc:spChg>
      </pc:sldChg>
      <pc:sldChg chg="modSp mod">
        <pc:chgData name="Huang, Po-kai" userId="be743c7d-0ad3-4a01-a6bb-e19e76bd5877" providerId="ADAL" clId="{BF429B69-4DED-4A69-A81A-B96F47FF790F}" dt="2021-10-14T21:18:13.670" v="121" actId="6549"/>
        <pc:sldMkLst>
          <pc:docMk/>
          <pc:sldMk cId="1612213286" sldId="618"/>
        </pc:sldMkLst>
        <pc:spChg chg="mod">
          <ac:chgData name="Huang, Po-kai" userId="be743c7d-0ad3-4a01-a6bb-e19e76bd5877" providerId="ADAL" clId="{BF429B69-4DED-4A69-A81A-B96F47FF790F}" dt="2021-10-07T16:26:19.307" v="85"/>
          <ac:spMkLst>
            <pc:docMk/>
            <pc:sldMk cId="1612213286" sldId="618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13.670" v="121" actId="6549"/>
          <ac:spMkLst>
            <pc:docMk/>
            <pc:sldMk cId="1612213286" sldId="618"/>
            <ac:spMk id="8" creationId="{41CA3664-C382-4611-8574-44FF980160CE}"/>
          </ac:spMkLst>
        </pc:spChg>
      </pc:sldChg>
      <pc:sldChg chg="modSp mod">
        <pc:chgData name="Huang, Po-kai" userId="be743c7d-0ad3-4a01-a6bb-e19e76bd5877" providerId="ADAL" clId="{BF429B69-4DED-4A69-A81A-B96F47FF790F}" dt="2021-10-14T21:18:09.405" v="119" actId="6549"/>
        <pc:sldMkLst>
          <pc:docMk/>
          <pc:sldMk cId="3646253172" sldId="619"/>
        </pc:sldMkLst>
        <pc:spChg chg="mod">
          <ac:chgData name="Huang, Po-kai" userId="be743c7d-0ad3-4a01-a6bb-e19e76bd5877" providerId="ADAL" clId="{BF429B69-4DED-4A69-A81A-B96F47FF790F}" dt="2021-10-14T21:18:09.405" v="119" actId="6549"/>
          <ac:spMkLst>
            <pc:docMk/>
            <pc:sldMk cId="3646253172" sldId="619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16.187" v="84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26.053" v="125" actId="6549"/>
        <pc:sldMkLst>
          <pc:docMk/>
          <pc:sldMk cId="456689081" sldId="620"/>
        </pc:sldMkLst>
        <pc:spChg chg="mod">
          <ac:chgData name="Huang, Po-kai" userId="be743c7d-0ad3-4a01-a6bb-e19e76bd5877" providerId="ADAL" clId="{BF429B69-4DED-4A69-A81A-B96F47FF790F}" dt="2021-10-14T21:18:26.053" v="125" actId="6549"/>
          <ac:spMkLst>
            <pc:docMk/>
            <pc:sldMk cId="456689081" sldId="620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6.089" v="9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02.106" v="117" actId="6549"/>
        <pc:sldMkLst>
          <pc:docMk/>
          <pc:sldMk cId="3910328696" sldId="621"/>
        </pc:sldMkLst>
        <pc:spChg chg="mod">
          <ac:chgData name="Huang, Po-kai" userId="be743c7d-0ad3-4a01-a6bb-e19e76bd5877" providerId="ADAL" clId="{BF429B69-4DED-4A69-A81A-B96F47FF790F}" dt="2021-10-14T21:18:02.106" v="117" actId="6549"/>
          <ac:spMkLst>
            <pc:docMk/>
            <pc:sldMk cId="3910328696" sldId="621"/>
            <ac:spMk id="5" creationId="{782DBD81-0570-44B1-B993-E78DA3C3A00B}"/>
          </ac:spMkLst>
        </pc:spChg>
        <pc:spChg chg="mod">
          <ac:chgData name="Huang, Po-kai" userId="be743c7d-0ad3-4a01-a6bb-e19e76bd5877" providerId="ADAL" clId="{BF429B69-4DED-4A69-A81A-B96F47FF790F}" dt="2021-10-07T16:26:09.244" v="82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BF429B69-4DED-4A69-A81A-B96F47FF790F}" dt="2021-10-14T21:15:28.955" v="10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BF429B69-4DED-4A69-A81A-B96F47FF790F}" dt="2021-10-14T21:18:29.833" v="126" actId="6549"/>
        <pc:sldMkLst>
          <pc:docMk/>
          <pc:sldMk cId="2382947091" sldId="623"/>
        </pc:sldMkLst>
        <pc:spChg chg="mod">
          <ac:chgData name="Huang, Po-kai" userId="be743c7d-0ad3-4a01-a6bb-e19e76bd5877" providerId="ADAL" clId="{BF429B69-4DED-4A69-A81A-B96F47FF790F}" dt="2021-10-14T21:18:29.833" v="126" actId="6549"/>
          <ac:spMkLst>
            <pc:docMk/>
            <pc:sldMk cId="2382947091" sldId="623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8.864" v="9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17.103" v="122" actId="6549"/>
        <pc:sldMkLst>
          <pc:docMk/>
          <pc:sldMk cId="1116310346" sldId="625"/>
        </pc:sldMkLst>
        <pc:spChg chg="mod">
          <ac:chgData name="Huang, Po-kai" userId="be743c7d-0ad3-4a01-a6bb-e19e76bd5877" providerId="ADAL" clId="{BF429B69-4DED-4A69-A81A-B96F47FF790F}" dt="2021-10-14T21:18:17.103" v="122" actId="6549"/>
          <ac:spMkLst>
            <pc:docMk/>
            <pc:sldMk cId="1116310346" sldId="625"/>
            <ac:spMk id="5" creationId="{61A795A5-DFFA-4B49-B523-0E8DA14CE797}"/>
          </ac:spMkLst>
        </pc:spChg>
        <pc:spChg chg="mod">
          <ac:chgData name="Huang, Po-kai" userId="be743c7d-0ad3-4a01-a6bb-e19e76bd5877" providerId="ADAL" clId="{BF429B69-4DED-4A69-A81A-B96F47FF790F}" dt="2021-10-07T16:26:25.558" v="8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BF429B69-4DED-4A69-A81A-B96F47FF790F}" dt="2021-10-14T21:18:32.327" v="127" actId="6549"/>
        <pc:sldMkLst>
          <pc:docMk/>
          <pc:sldMk cId="1346210617" sldId="626"/>
        </pc:sldMkLst>
        <pc:spChg chg="mod">
          <ac:chgData name="Huang, Po-kai" userId="be743c7d-0ad3-4a01-a6bb-e19e76bd5877" providerId="ADAL" clId="{BF429B69-4DED-4A69-A81A-B96F47FF790F}" dt="2021-10-14T21:18:32.327" v="127" actId="6549"/>
          <ac:spMkLst>
            <pc:docMk/>
            <pc:sldMk cId="1346210617" sldId="626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41.988" v="93"/>
          <ac:spMkLst>
            <pc:docMk/>
            <pc:sldMk cId="1346210617" sldId="626"/>
            <ac:spMk id="6" creationId="{ECA2FBB4-D08E-EB47-AC82-267620062F02}"/>
          </ac:spMkLst>
        </pc:spChg>
      </pc:sldChg>
      <pc:sldChg chg="modSp add mod">
        <pc:chgData name="Huang, Po-kai" userId="be743c7d-0ad3-4a01-a6bb-e19e76bd5877" providerId="ADAL" clId="{BF429B69-4DED-4A69-A81A-B96F47FF790F}" dt="2021-10-14T21:18:20.508" v="123" actId="6549"/>
        <pc:sldMkLst>
          <pc:docMk/>
          <pc:sldMk cId="3236193086" sldId="627"/>
        </pc:sldMkLst>
        <pc:spChg chg="mod">
          <ac:chgData name="Huang, Po-kai" userId="be743c7d-0ad3-4a01-a6bb-e19e76bd5877" providerId="ADAL" clId="{BF429B69-4DED-4A69-A81A-B96F47FF790F}" dt="2021-10-07T16:20:10.882" v="7" actId="108"/>
          <ac:spMkLst>
            <pc:docMk/>
            <pc:sldMk cId="3236193086" sldId="627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2:07.796" v="19" actId="403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29.167" v="89"/>
          <ac:spMkLst>
            <pc:docMk/>
            <pc:sldMk cId="3236193086" sldId="627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0.508" v="123" actId="6549"/>
          <ac:spMkLst>
            <pc:docMk/>
            <pc:sldMk cId="3236193086" sldId="627"/>
            <ac:spMk id="8" creationId="{41CA3664-C382-4611-8574-44FF980160CE}"/>
          </ac:spMkLst>
        </pc:spChg>
      </pc:sldChg>
      <pc:sldChg chg="modSp add mod">
        <pc:chgData name="Huang, Po-kai" userId="be743c7d-0ad3-4a01-a6bb-e19e76bd5877" providerId="ADAL" clId="{BF429B69-4DED-4A69-A81A-B96F47FF790F}" dt="2021-10-14T21:18:23.686" v="124" actId="6549"/>
        <pc:sldMkLst>
          <pc:docMk/>
          <pc:sldMk cId="3164122846" sldId="629"/>
        </pc:sldMkLst>
        <pc:spChg chg="mod">
          <ac:chgData name="Huang, Po-kai" userId="be743c7d-0ad3-4a01-a6bb-e19e76bd5877" providerId="ADAL" clId="{BF429B69-4DED-4A69-A81A-B96F47FF790F}" dt="2021-10-07T16:22:52.680" v="21" actId="20577"/>
          <ac:spMkLst>
            <pc:docMk/>
            <pc:sldMk cId="3164122846" sldId="629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3:32.579" v="26" actId="108"/>
          <ac:spMkLst>
            <pc:docMk/>
            <pc:sldMk cId="3164122846" sldId="629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31.860" v="90"/>
          <ac:spMkLst>
            <pc:docMk/>
            <pc:sldMk cId="3164122846" sldId="629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3.686" v="124" actId="6549"/>
          <ac:spMkLst>
            <pc:docMk/>
            <pc:sldMk cId="3164122846" sldId="629"/>
            <ac:spMk id="8" creationId="{41CA3664-C382-4611-8574-44FF980160CE}"/>
          </ac:spMkLst>
        </pc:spChg>
      </pc:sldChg>
      <pc:sldMasterChg chg="modSp mod modSldLayout">
        <pc:chgData name="Huang, Po-kai" userId="be743c7d-0ad3-4a01-a6bb-e19e76bd5877" providerId="ADAL" clId="{BF429B69-4DED-4A69-A81A-B96F47FF790F}" dt="2021-10-14T21:17:49.583" v="115" actId="654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F429B69-4DED-4A69-A81A-B96F47FF790F}" dt="2021-10-07T16:18:07.702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07T16:24:28.795" v="3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19.075" v="106" actId="6549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Huang, Po-kai" userId="be743c7d-0ad3-4a01-a6bb-e19e76bd5877" providerId="ADAL" clId="{BF429B69-4DED-4A69-A81A-B96F47FF790F}" dt="2021-10-14T21:17:23.806" v="107" actId="6549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BF429B69-4DED-4A69-A81A-B96F47FF790F}" dt="2021-10-07T16:24:33.741" v="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23.806" v="107" actId="6549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27.500" v="108" actId="6549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BF429B69-4DED-4A69-A81A-B96F47FF790F}" dt="2021-10-14T21:17:27.500" v="108" actId="6549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07T16:24:39.391" v="5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0.691" v="109" actId="65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BF429B69-4DED-4A69-A81A-B96F47FF790F}" dt="2021-10-07T16:24:46.775" v="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0.691" v="109" actId="65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3.253" v="110" actId="654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BF429B69-4DED-4A69-A81A-B96F47FF790F}" dt="2021-10-07T16:24:50.084" v="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3.253" v="110" actId="6549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6.313" v="111" actId="6549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BF429B69-4DED-4A69-A81A-B96F47FF790F}" dt="2021-10-07T16:24:52.805" v="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6.313" v="111" actId="6549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9.169" v="112" actId="654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BF429B69-4DED-4A69-A81A-B96F47FF790F}" dt="2021-10-07T16:24:55.311" v="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9.169" v="112" actId="6549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3.228" v="113" actId="654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BF429B69-4DED-4A69-A81A-B96F47FF790F}" dt="2021-10-07T16:24:58.055" v="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3.228" v="113" actId="65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6.153" v="114" actId="6549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BF429B69-4DED-4A69-A81A-B96F47FF790F}" dt="2021-10-07T16:25:00.608" v="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6.153" v="114" actId="6549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9.583" v="115" actId="6549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BF429B69-4DED-4A69-A81A-B96F47FF790F}" dt="2021-10-07T16:25:03.531" v="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9.583" v="115" actId="654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7CAF0B5-6EE5-4FC9-AB0B-7CBB687B97CB}"/>
    <pc:docChg chg="modSld">
      <pc:chgData name="Huang, Po-kai" userId="be743c7d-0ad3-4a01-a6bb-e19e76bd5877" providerId="ADAL" clId="{A7CAF0B5-6EE5-4FC9-AB0B-7CBB687B97CB}" dt="2021-11-09T20:27:05.127" v="3" actId="20577"/>
      <pc:docMkLst>
        <pc:docMk/>
      </pc:docMkLst>
      <pc:sldChg chg="modSp mod">
        <pc:chgData name="Huang, Po-kai" userId="be743c7d-0ad3-4a01-a6bb-e19e76bd5877" providerId="ADAL" clId="{A7CAF0B5-6EE5-4FC9-AB0B-7CBB687B97CB}" dt="2021-11-09T20:27:00.997" v="1" actId="20577"/>
        <pc:sldMkLst>
          <pc:docMk/>
          <pc:sldMk cId="0" sldId="256"/>
        </pc:sldMkLst>
        <pc:spChg chg="mod">
          <ac:chgData name="Huang, Po-kai" userId="be743c7d-0ad3-4a01-a6bb-e19e76bd5877" providerId="ADAL" clId="{A7CAF0B5-6EE5-4FC9-AB0B-7CBB687B97CB}" dt="2021-11-09T20:27:00.99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7CAF0B5-6EE5-4FC9-AB0B-7CBB687B97CB}" dt="2021-11-09T20:27:05.127" v="3" actId="20577"/>
        <pc:sldMkLst>
          <pc:docMk/>
          <pc:sldMk cId="3910328696" sldId="621"/>
        </pc:sldMkLst>
        <pc:graphicFrameChg chg="modGraphic">
          <ac:chgData name="Huang, Po-kai" userId="be743c7d-0ad3-4a01-a6bb-e19e76bd5877" providerId="ADAL" clId="{A7CAF0B5-6EE5-4FC9-AB0B-7CBB687B97CB}" dt="2021-11-09T20:27:05.127" v="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</pc:docChg>
  </pc:docChgLst>
  <pc:docChgLst>
    <pc:chgData name="Huang, Po-kai" userId="be743c7d-0ad3-4a01-a6bb-e19e76bd5877" providerId="ADAL" clId="{613B54EA-F3B0-482A-A9A2-546D4E7EDDAE}"/>
    <pc:docChg chg="addSld modSld">
      <pc:chgData name="Huang, Po-kai" userId="be743c7d-0ad3-4a01-a6bb-e19e76bd5877" providerId="ADAL" clId="{613B54EA-F3B0-482A-A9A2-546D4E7EDDAE}" dt="2021-10-07T16:17:01.160" v="62" actId="20577"/>
      <pc:docMkLst>
        <pc:docMk/>
      </pc:docMkLst>
      <pc:sldChg chg="modSp mod">
        <pc:chgData name="Huang, Po-kai" userId="be743c7d-0ad3-4a01-a6bb-e19e76bd5877" providerId="ADAL" clId="{613B54EA-F3B0-482A-A9A2-546D4E7EDDAE}" dt="2021-10-07T16:14:01.718" v="40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613B54EA-F3B0-482A-A9A2-546D4E7EDDAE}" dt="2021-10-07T16:14:01.718" v="40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mod">
        <pc:chgData name="Huang, Po-kai" userId="be743c7d-0ad3-4a01-a6bb-e19e76bd5877" providerId="ADAL" clId="{613B54EA-F3B0-482A-A9A2-546D4E7EDDAE}" dt="2021-10-07T16:17:01.160" v="62" actId="20577"/>
        <pc:sldMkLst>
          <pc:docMk/>
          <pc:sldMk cId="1346210617" sldId="626"/>
        </pc:sldMkLst>
        <pc:spChg chg="mod">
          <ac:chgData name="Huang, Po-kai" userId="be743c7d-0ad3-4a01-a6bb-e19e76bd5877" providerId="ADAL" clId="{613B54EA-F3B0-482A-A9A2-546D4E7EDDAE}" dt="2021-10-07T16:16:29.389" v="48" actId="20577"/>
          <ac:spMkLst>
            <pc:docMk/>
            <pc:sldMk cId="1346210617" sldId="626"/>
            <ac:spMk id="2" creationId="{47FA1366-EADD-7D42-BE94-6510A44883AC}"/>
          </ac:spMkLst>
        </pc:spChg>
        <pc:spChg chg="mod">
          <ac:chgData name="Huang, Po-kai" userId="be743c7d-0ad3-4a01-a6bb-e19e76bd5877" providerId="ADAL" clId="{613B54EA-F3B0-482A-A9A2-546D4E7EDDAE}" dt="2021-10-07T16:17:01.160" v="62" actId="20577"/>
          <ac:spMkLst>
            <pc:docMk/>
            <pc:sldMk cId="1346210617" sldId="626"/>
            <ac:spMk id="3" creationId="{0A69CB4B-D671-8C49-953B-AAF1129E95AD}"/>
          </ac:spMkLst>
        </pc:spChg>
      </pc:sldChg>
    </pc:docChg>
  </pc:docChgLst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B91B299-E6CD-42AC-A8C7-FD6C6A33C0BA}"/>
    <pc:docChg chg="custSel modSld modMainMaster">
      <pc:chgData name="Huang, Po-kai" userId="be743c7d-0ad3-4a01-a6bb-e19e76bd5877" providerId="ADAL" clId="{AB91B299-E6CD-42AC-A8C7-FD6C6A33C0BA}" dt="2022-02-12T01:25:12.417" v="261"/>
      <pc:docMkLst>
        <pc:docMk/>
      </pc:docMkLst>
      <pc:sldChg chg="modSp mod">
        <pc:chgData name="Huang, Po-kai" userId="be743c7d-0ad3-4a01-a6bb-e19e76bd5877" providerId="ADAL" clId="{AB91B299-E6CD-42AC-A8C7-FD6C6A33C0BA}" dt="2022-02-12T01:24:09.788" v="251" actId="20577"/>
        <pc:sldMkLst>
          <pc:docMk/>
          <pc:sldMk cId="0" sldId="256"/>
        </pc:sldMkLst>
        <pc:spChg chg="mod">
          <ac:chgData name="Huang, Po-kai" userId="be743c7d-0ad3-4a01-a6bb-e19e76bd5877" providerId="ADAL" clId="{AB91B299-E6CD-42AC-A8C7-FD6C6A33C0BA}" dt="2022-02-12T01:24:09.788" v="25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3:58.301" v="2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B91B299-E6CD-42AC-A8C7-FD6C6A33C0BA}" dt="2022-02-12T01:22:45.092" v="231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AB91B299-E6CD-42AC-A8C7-FD6C6A33C0BA}" dt="2022-02-12T01:22:45.092" v="231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AB91B299-E6CD-42AC-A8C7-FD6C6A33C0BA}" dt="2022-02-10T15:22:00.735" v="151" actId="20577"/>
        <pc:sldMkLst>
          <pc:docMk/>
          <pc:sldMk cId="2228624795" sldId="632"/>
        </pc:sldMkLst>
        <pc:spChg chg="mod">
          <ac:chgData name="Huang, Po-kai" userId="be743c7d-0ad3-4a01-a6bb-e19e76bd5877" providerId="ADAL" clId="{AB91B299-E6CD-42AC-A8C7-FD6C6A33C0BA}" dt="2022-02-10T15:20:05.990" v="87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AB91B299-E6CD-42AC-A8C7-FD6C6A33C0BA}" dt="2022-02-10T15:22:00.735" v="151" actId="20577"/>
          <ac:spMkLst>
            <pc:docMk/>
            <pc:sldMk cId="2228624795" sldId="632"/>
            <ac:spMk id="3" creationId="{59ECEECA-7EC1-493B-BEB5-5DD0BBBFD6BF}"/>
          </ac:spMkLst>
        </pc:spChg>
      </pc:sldChg>
      <pc:sldChg chg="modSp mod">
        <pc:chgData name="Huang, Po-kai" userId="be743c7d-0ad3-4a01-a6bb-e19e76bd5877" providerId="ADAL" clId="{AB91B299-E6CD-42AC-A8C7-FD6C6A33C0BA}" dt="2022-02-10T15:23:18.601" v="171" actId="108"/>
        <pc:sldMkLst>
          <pc:docMk/>
          <pc:sldMk cId="1156643955" sldId="635"/>
        </pc:sldMkLst>
        <pc:spChg chg="mod">
          <ac:chgData name="Huang, Po-kai" userId="be743c7d-0ad3-4a01-a6bb-e19e76bd5877" providerId="ADAL" clId="{AB91B299-E6CD-42AC-A8C7-FD6C6A33C0BA}" dt="2022-02-10T15:23:18.601" v="171" actId="108"/>
          <ac:spMkLst>
            <pc:docMk/>
            <pc:sldMk cId="1156643955" sldId="635"/>
            <ac:spMk id="3" creationId="{9FDF0B1E-F3A0-4BC6-A22A-D28E10267211}"/>
          </ac:spMkLst>
        </pc:spChg>
      </pc:sldChg>
      <pc:sldMasterChg chg="modSp mod modSldLayout">
        <pc:chgData name="Huang, Po-kai" userId="be743c7d-0ad3-4a01-a6bb-e19e76bd5877" providerId="ADAL" clId="{AB91B299-E6CD-42AC-A8C7-FD6C6A33C0BA}" dt="2022-02-12T01:25:12.417" v="261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B91B299-E6CD-42AC-A8C7-FD6C6A33C0BA}" dt="2022-02-10T15:15:09.431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4:30.230" v="25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AB91B299-E6CD-42AC-A8C7-FD6C6A33C0BA}" dt="2022-02-12T01:24:26.640" v="252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AB91B299-E6CD-42AC-A8C7-FD6C6A33C0BA}" dt="2022-02-12T01:24:26.640" v="25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47.210" v="254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AB91B299-E6CD-42AC-A8C7-FD6C6A33C0BA}" dt="2022-02-12T01:24:47.210" v="25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4.785" v="255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AB91B299-E6CD-42AC-A8C7-FD6C6A33C0BA}" dt="2022-02-12T01:24:54.785" v="2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7.590" v="256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AB91B299-E6CD-42AC-A8C7-FD6C6A33C0BA}" dt="2022-02-12T01:24:57.590" v="2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0.352" v="257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AB91B299-E6CD-42AC-A8C7-FD6C6A33C0BA}" dt="2022-02-12T01:25:00.352" v="2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3.072" v="258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AB91B299-E6CD-42AC-A8C7-FD6C6A33C0BA}" dt="2022-02-12T01:25:03.072" v="2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6.785" v="25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AB91B299-E6CD-42AC-A8C7-FD6C6A33C0BA}" dt="2022-02-12T01:25:06.785" v="2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9.468" v="260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AB91B299-E6CD-42AC-A8C7-FD6C6A33C0BA}" dt="2022-02-12T01:25:09.468" v="2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12.417" v="261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AB91B299-E6CD-42AC-A8C7-FD6C6A33C0BA}" dt="2022-02-12T01:25:12.417" v="2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6F8D4934-F4B4-49F1-A558-5250D2AB75D1}"/>
    <pc:docChg chg="undo custSel addSld delSld modSld sldOrd modMainMaster">
      <pc:chgData name="Huang, Po-kai" userId="be743c7d-0ad3-4a01-a6bb-e19e76bd5877" providerId="ADAL" clId="{6F8D4934-F4B4-49F1-A558-5250D2AB75D1}" dt="2021-11-01T22:30:20.621" v="290" actId="255"/>
      <pc:docMkLst>
        <pc:docMk/>
      </pc:docMkLst>
      <pc:sldChg chg="modSp mod">
        <pc:chgData name="Huang, Po-kai" userId="be743c7d-0ad3-4a01-a6bb-e19e76bd5877" providerId="ADAL" clId="{6F8D4934-F4B4-49F1-A558-5250D2AB75D1}" dt="2021-11-01T22:22:18.695" v="154" actId="20577"/>
        <pc:sldMkLst>
          <pc:docMk/>
          <pc:sldMk cId="0" sldId="256"/>
        </pc:sldMkLst>
        <pc:spChg chg="mod">
          <ac:chgData name="Huang, Po-kai" userId="be743c7d-0ad3-4a01-a6bb-e19e76bd5877" providerId="ADAL" clId="{6F8D4934-F4B4-49F1-A558-5250D2AB75D1}" dt="2021-11-01T22:19:02.189" v="133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22:18.695" v="15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Huang, Po-kai" userId="be743c7d-0ad3-4a01-a6bb-e19e76bd5877" providerId="ADAL" clId="{6F8D4934-F4B4-49F1-A558-5250D2AB75D1}" dt="2021-11-01T22:19:59.343" v="148"/>
        <pc:sldMkLst>
          <pc:docMk/>
          <pc:sldMk cId="626888496" sldId="262"/>
        </pc:sldMkLst>
        <pc:spChg chg="mod">
          <ac:chgData name="Huang, Po-kai" userId="be743c7d-0ad3-4a01-a6bb-e19e76bd5877" providerId="ADAL" clId="{6F8D4934-F4B4-49F1-A558-5250D2AB75D1}" dt="2021-10-14T22:42:25.506" v="28" actId="20577"/>
          <ac:spMkLst>
            <pc:docMk/>
            <pc:sldMk cId="626888496" sldId="262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9:59.343" v="148"/>
          <ac:spMkLst>
            <pc:docMk/>
            <pc:sldMk cId="626888496" sldId="262"/>
            <ac:spMk id="4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7:27.875" v="44" actId="20577"/>
          <ac:spMkLst>
            <pc:docMk/>
            <pc:sldMk cId="626888496" sldId="26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6:57.305" v="43" actId="20577"/>
          <ac:spMkLst>
            <pc:docMk/>
            <pc:sldMk cId="626888496" sldId="262"/>
            <ac:spMk id="9218" creationId="{00000000-0000-0000-0000-000000000000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1:58.560" v="70" actId="47"/>
        <pc:sldMkLst>
          <pc:docMk/>
          <pc:sldMk cId="1665682825" sldId="332"/>
        </pc:sldMkLst>
        <pc:spChg chg="mod">
          <ac:chgData name="Huang, Po-kai" userId="be743c7d-0ad3-4a01-a6bb-e19e76bd5877" providerId="ADAL" clId="{6F8D4934-F4B4-49F1-A558-5250D2AB75D1}" dt="2021-10-14T22:51:14.505" v="61"/>
          <ac:spMkLst>
            <pc:docMk/>
            <pc:sldMk cId="1665682825" sldId="33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1:33.891" v="66" actId="21"/>
          <ac:spMkLst>
            <pc:docMk/>
            <pc:sldMk cId="1665682825" sldId="332"/>
            <ac:spMk id="9" creationId="{8F6E87B3-5DAF-7B45-882E-42CBF329C96D}"/>
          </ac:spMkLst>
        </pc:spChg>
      </pc:sldChg>
      <pc:sldChg chg="delSp modSp add del mod">
        <pc:chgData name="Huang, Po-kai" userId="be743c7d-0ad3-4a01-a6bb-e19e76bd5877" providerId="ADAL" clId="{6F8D4934-F4B4-49F1-A558-5250D2AB75D1}" dt="2021-10-14T22:51:00.942" v="59" actId="47"/>
        <pc:sldMkLst>
          <pc:docMk/>
          <pc:sldMk cId="2848040844" sldId="333"/>
        </pc:sldMkLst>
        <pc:spChg chg="mod">
          <ac:chgData name="Huang, Po-kai" userId="be743c7d-0ad3-4a01-a6bb-e19e76bd5877" providerId="ADAL" clId="{6F8D4934-F4B4-49F1-A558-5250D2AB75D1}" dt="2021-10-14T22:49:23.691" v="50" actId="20577"/>
          <ac:spMkLst>
            <pc:docMk/>
            <pc:sldMk cId="2848040844" sldId="333"/>
            <ac:spMk id="2" creationId="{00000000-0000-0000-0000-000000000000}"/>
          </ac:spMkLst>
        </pc:spChg>
        <pc:spChg chg="del mod">
          <ac:chgData name="Huang, Po-kai" userId="be743c7d-0ad3-4a01-a6bb-e19e76bd5877" providerId="ADAL" clId="{6F8D4934-F4B4-49F1-A558-5250D2AB75D1}" dt="2021-10-14T22:49:12.689" v="49"/>
          <ac:spMkLst>
            <pc:docMk/>
            <pc:sldMk cId="2848040844" sldId="333"/>
            <ac:spMk id="3" creationId="{6233F8E2-0848-974F-8478-A92E329C7161}"/>
          </ac:spMkLst>
        </pc:spChg>
        <pc:spChg chg="mod">
          <ac:chgData name="Huang, Po-kai" userId="be743c7d-0ad3-4a01-a6bb-e19e76bd5877" providerId="ADAL" clId="{6F8D4934-F4B4-49F1-A558-5250D2AB75D1}" dt="2021-10-14T22:49:11.740" v="47" actId="20577"/>
          <ac:spMkLst>
            <pc:docMk/>
            <pc:sldMk cId="2848040844" sldId="333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9:46.846" v="55" actId="21"/>
          <ac:spMkLst>
            <pc:docMk/>
            <pc:sldMk cId="2848040844" sldId="333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09.958" v="135"/>
        <pc:sldMkLst>
          <pc:docMk/>
          <pc:sldMk cId="0" sldId="530"/>
        </pc:sldMkLst>
        <pc:spChg chg="mod">
          <ac:chgData name="Huang, Po-kai" userId="be743c7d-0ad3-4a01-a6bb-e19e76bd5877" providerId="ADAL" clId="{6F8D4934-F4B4-49F1-A558-5250D2AB75D1}" dt="2021-11-01T22:19:09.958" v="135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6F8D4934-F4B4-49F1-A558-5250D2AB75D1}" dt="2021-11-01T22:19:17.058" v="137"/>
        <pc:sldMkLst>
          <pc:docMk/>
          <pc:sldMk cId="1612213286" sldId="618"/>
        </pc:sldMkLst>
        <pc:spChg chg="mod">
          <ac:chgData name="Huang, Po-kai" userId="be743c7d-0ad3-4a01-a6bb-e19e76bd5877" providerId="ADAL" clId="{6F8D4934-F4B4-49F1-A558-5250D2AB75D1}" dt="2021-11-01T22:19:17.058" v="137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6F8D4934-F4B4-49F1-A558-5250D2AB75D1}" dt="2021-11-01T22:19:13.949" v="136"/>
        <pc:sldMkLst>
          <pc:docMk/>
          <pc:sldMk cId="3646253172" sldId="619"/>
        </pc:sldMkLst>
        <pc:spChg chg="mod">
          <ac:chgData name="Huang, Po-kai" userId="be743c7d-0ad3-4a01-a6bb-e19e76bd5877" providerId="ADAL" clId="{6F8D4934-F4B4-49F1-A558-5250D2AB75D1}" dt="2021-11-01T22:19:13.949" v="136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47.290" v="145"/>
        <pc:sldMkLst>
          <pc:docMk/>
          <pc:sldMk cId="456689081" sldId="620"/>
        </pc:sldMkLst>
        <pc:spChg chg="mod">
          <ac:chgData name="Huang, Po-kai" userId="be743c7d-0ad3-4a01-a6bb-e19e76bd5877" providerId="ADAL" clId="{6F8D4934-F4B4-49F1-A558-5250D2AB75D1}" dt="2021-11-01T22:19:47.290" v="145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22:55.854" v="177" actId="20577"/>
        <pc:sldMkLst>
          <pc:docMk/>
          <pc:sldMk cId="3910328696" sldId="621"/>
        </pc:sldMkLst>
        <pc:spChg chg="mod">
          <ac:chgData name="Huang, Po-kai" userId="be743c7d-0ad3-4a01-a6bb-e19e76bd5877" providerId="ADAL" clId="{6F8D4934-F4B4-49F1-A558-5250D2AB75D1}" dt="2021-11-01T22:19:06.796" v="134"/>
          <ac:spMkLst>
            <pc:docMk/>
            <pc:sldMk cId="3910328696" sldId="621"/>
            <ac:spMk id="6" creationId="{9526EB81-E78D-415F-A743-37548E42B86B}"/>
          </ac:spMkLst>
        </pc:spChg>
        <pc:graphicFrameChg chg="mod modGraphic">
          <ac:chgData name="Huang, Po-kai" userId="be743c7d-0ad3-4a01-a6bb-e19e76bd5877" providerId="ADAL" clId="{6F8D4934-F4B4-49F1-A558-5250D2AB75D1}" dt="2021-11-01T22:22:55.854" v="177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6F8D4934-F4B4-49F1-A558-5250D2AB75D1}" dt="2021-11-01T22:19:50.846" v="146"/>
        <pc:sldMkLst>
          <pc:docMk/>
          <pc:sldMk cId="2382947091" sldId="623"/>
        </pc:sldMkLst>
        <pc:spChg chg="mod">
          <ac:chgData name="Huang, Po-kai" userId="be743c7d-0ad3-4a01-a6bb-e19e76bd5877" providerId="ADAL" clId="{6F8D4934-F4B4-49F1-A558-5250D2AB75D1}" dt="2021-11-01T22:19:50.846" v="146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21.357" v="138"/>
        <pc:sldMkLst>
          <pc:docMk/>
          <pc:sldMk cId="1116310346" sldId="625"/>
        </pc:sldMkLst>
        <pc:spChg chg="mod">
          <ac:chgData name="Huang, Po-kai" userId="be743c7d-0ad3-4a01-a6bb-e19e76bd5877" providerId="ADAL" clId="{6F8D4934-F4B4-49F1-A558-5250D2AB75D1}" dt="2021-10-14T22:55:30.260" v="111" actId="115"/>
          <ac:spMkLst>
            <pc:docMk/>
            <pc:sldMk cId="1116310346" sldId="625"/>
            <ac:spMk id="3" creationId="{6C081A2C-4165-49E0-AF2A-798F6BAB8C99}"/>
          </ac:spMkLst>
        </pc:spChg>
        <pc:spChg chg="mod">
          <ac:chgData name="Huang, Po-kai" userId="be743c7d-0ad3-4a01-a6bb-e19e76bd5877" providerId="ADAL" clId="{6F8D4934-F4B4-49F1-A558-5250D2AB75D1}" dt="2021-11-01T22:19:21.357" v="13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6F8D4934-F4B4-49F1-A558-5250D2AB75D1}" dt="2021-11-01T22:19:56.171" v="147"/>
        <pc:sldMkLst>
          <pc:docMk/>
          <pc:sldMk cId="1346210617" sldId="626"/>
        </pc:sldMkLst>
        <pc:spChg chg="mod">
          <ac:chgData name="Huang, Po-kai" userId="be743c7d-0ad3-4a01-a6bb-e19e76bd5877" providerId="ADAL" clId="{6F8D4934-F4B4-49F1-A558-5250D2AB75D1}" dt="2021-11-01T22:19:56.171" v="147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30:20.621" v="290" actId="255"/>
        <pc:sldMkLst>
          <pc:docMk/>
          <pc:sldMk cId="3236193086" sldId="627"/>
        </pc:sldMkLst>
        <pc:spChg chg="mod">
          <ac:chgData name="Huang, Po-kai" userId="be743c7d-0ad3-4a01-a6bb-e19e76bd5877" providerId="ADAL" clId="{6F8D4934-F4B4-49F1-A558-5250D2AB75D1}" dt="2021-11-01T22:30:20.621" v="290" actId="255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6F8D4934-F4B4-49F1-A558-5250D2AB75D1}" dt="2021-11-01T22:19:24.890" v="139"/>
          <ac:spMkLst>
            <pc:docMk/>
            <pc:sldMk cId="3236193086" sldId="627"/>
            <ac:spMk id="6" creationId="{2DACFCAC-0B0F-4004-BCE6-7526408BEC95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23.669" v="84" actId="47"/>
        <pc:sldMkLst>
          <pc:docMk/>
          <pc:sldMk cId="4084142574" sldId="628"/>
        </pc:sldMkLst>
        <pc:spChg chg="mod">
          <ac:chgData name="Huang, Po-kai" userId="be743c7d-0ad3-4a01-a6bb-e19e76bd5877" providerId="ADAL" clId="{6F8D4934-F4B4-49F1-A558-5250D2AB75D1}" dt="2021-10-14T22:52:44.508" v="76" actId="21"/>
          <ac:spMkLst>
            <pc:docMk/>
            <pc:sldMk cId="4084142574" sldId="628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4084142574" sldId="628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01.085" v="79" actId="21"/>
          <ac:spMkLst>
            <pc:docMk/>
            <pc:sldMk cId="4084142574" sldId="628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28.713" v="140"/>
        <pc:sldMkLst>
          <pc:docMk/>
          <pc:sldMk cId="3164122846" sldId="629"/>
        </pc:sldMkLst>
        <pc:spChg chg="mod">
          <ac:chgData name="Huang, Po-kai" userId="be743c7d-0ad3-4a01-a6bb-e19e76bd5877" providerId="ADAL" clId="{6F8D4934-F4B4-49F1-A558-5250D2AB75D1}" dt="2021-11-01T22:19:28.713" v="140"/>
          <ac:spMkLst>
            <pc:docMk/>
            <pc:sldMk cId="3164122846" sldId="629"/>
            <ac:spMk id="6" creationId="{2DACFCAC-0B0F-4004-BCE6-7526408BEC95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2.470" v="141"/>
        <pc:sldMkLst>
          <pc:docMk/>
          <pc:sldMk cId="2561600928" sldId="630"/>
        </pc:sldMkLst>
        <pc:spChg chg="mod">
          <ac:chgData name="Huang, Po-kai" userId="be743c7d-0ad3-4a01-a6bb-e19e76bd5877" providerId="ADAL" clId="{6F8D4934-F4B4-49F1-A558-5250D2AB75D1}" dt="2021-10-14T22:49:43.734" v="54"/>
          <ac:spMkLst>
            <pc:docMk/>
            <pc:sldMk cId="2561600928" sldId="630"/>
            <ac:spMk id="2" creationId="{B17CBB39-B86E-442B-92BF-9ED19FB75714}"/>
          </ac:spMkLst>
        </pc:spChg>
        <pc:spChg chg="mod">
          <ac:chgData name="Huang, Po-kai" userId="be743c7d-0ad3-4a01-a6bb-e19e76bd5877" providerId="ADAL" clId="{6F8D4934-F4B4-49F1-A558-5250D2AB75D1}" dt="2021-10-14T22:51:46.891" v="68"/>
          <ac:spMkLst>
            <pc:docMk/>
            <pc:sldMk cId="2561600928" sldId="630"/>
            <ac:spMk id="3" creationId="{336F5822-376B-4FEE-A86C-C18EF62D74D6}"/>
          </ac:spMkLst>
        </pc:spChg>
        <pc:spChg chg="mod">
          <ac:chgData name="Huang, Po-kai" userId="be743c7d-0ad3-4a01-a6bb-e19e76bd5877" providerId="ADAL" clId="{6F8D4934-F4B4-49F1-A558-5250D2AB75D1}" dt="2021-11-01T22:19:32.470" v="141"/>
          <ac:spMkLst>
            <pc:docMk/>
            <pc:sldMk cId="2561600928" sldId="630"/>
            <ac:spMk id="6" creationId="{76D5F24D-7460-4ED9-A074-1E790B908507}"/>
          </ac:spMkLst>
        </pc:spChg>
      </pc:sldChg>
      <pc:sldChg chg="new del">
        <pc:chgData name="Huang, Po-kai" userId="be743c7d-0ad3-4a01-a6bb-e19e76bd5877" providerId="ADAL" clId="{6F8D4934-F4B4-49F1-A558-5250D2AB75D1}" dt="2021-10-14T22:51:59.972" v="71" actId="47"/>
        <pc:sldMkLst>
          <pc:docMk/>
          <pc:sldMk cId="502701162" sldId="631"/>
        </pc:sldMkLst>
      </pc:sldChg>
      <pc:sldChg chg="modSp new mod">
        <pc:chgData name="Huang, Po-kai" userId="be743c7d-0ad3-4a01-a6bb-e19e76bd5877" providerId="ADAL" clId="{6F8D4934-F4B4-49F1-A558-5250D2AB75D1}" dt="2021-11-01T22:19:35.548" v="142"/>
        <pc:sldMkLst>
          <pc:docMk/>
          <pc:sldMk cId="2228624795" sldId="632"/>
        </pc:sldMkLst>
        <pc:spChg chg="mod">
          <ac:chgData name="Huang, Po-kai" userId="be743c7d-0ad3-4a01-a6bb-e19e76bd5877" providerId="ADAL" clId="{6F8D4934-F4B4-49F1-A558-5250D2AB75D1}" dt="2021-10-14T22:51:29.971" v="65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6F8D4934-F4B4-49F1-A558-5250D2AB75D1}" dt="2021-10-14T22:51:53.383" v="69"/>
          <ac:spMkLst>
            <pc:docMk/>
            <pc:sldMk cId="2228624795" sldId="632"/>
            <ac:spMk id="3" creationId="{59ECEECA-7EC1-493B-BEB5-5DD0BBBFD6BF}"/>
          </ac:spMkLst>
        </pc:spChg>
        <pc:spChg chg="mod">
          <ac:chgData name="Huang, Po-kai" userId="be743c7d-0ad3-4a01-a6bb-e19e76bd5877" providerId="ADAL" clId="{6F8D4934-F4B4-49F1-A558-5250D2AB75D1}" dt="2021-11-01T22:19:35.548" v="142"/>
          <ac:spMkLst>
            <pc:docMk/>
            <pc:sldMk cId="2228624795" sldId="632"/>
            <ac:spMk id="6" creationId="{3BE6C714-818F-4297-A9A6-14FACC60C402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8.853" v="143"/>
        <pc:sldMkLst>
          <pc:docMk/>
          <pc:sldMk cId="1714554860" sldId="633"/>
        </pc:sldMkLst>
        <pc:spChg chg="mod">
          <ac:chgData name="Huang, Po-kai" userId="be743c7d-0ad3-4a01-a6bb-e19e76bd5877" providerId="ADAL" clId="{6F8D4934-F4B4-49F1-A558-5250D2AB75D1}" dt="2021-10-14T22:52:54.769" v="78" actId="20577"/>
          <ac:spMkLst>
            <pc:docMk/>
            <pc:sldMk cId="1714554860" sldId="633"/>
            <ac:spMk id="2" creationId="{DFD12DE3-F063-491F-A472-2A6F7E1542FF}"/>
          </ac:spMkLst>
        </pc:spChg>
        <pc:spChg chg="mod">
          <ac:chgData name="Huang, Po-kai" userId="be743c7d-0ad3-4a01-a6bb-e19e76bd5877" providerId="ADAL" clId="{6F8D4934-F4B4-49F1-A558-5250D2AB75D1}" dt="2021-10-14T22:53:20.070" v="83"/>
          <ac:spMkLst>
            <pc:docMk/>
            <pc:sldMk cId="1714554860" sldId="633"/>
            <ac:spMk id="3" creationId="{3A2B6137-4F80-43CE-BF70-C021C1DF629E}"/>
          </ac:spMkLst>
        </pc:spChg>
        <pc:spChg chg="mod">
          <ac:chgData name="Huang, Po-kai" userId="be743c7d-0ad3-4a01-a6bb-e19e76bd5877" providerId="ADAL" clId="{6F8D4934-F4B4-49F1-A558-5250D2AB75D1}" dt="2021-11-01T22:19:38.853" v="143"/>
          <ac:spMkLst>
            <pc:docMk/>
            <pc:sldMk cId="1714554860" sldId="633"/>
            <ac:spMk id="6" creationId="{5EA6A637-29CB-4F9E-AE3C-0AF2F796B53D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57.478" v="92" actId="47"/>
        <pc:sldMkLst>
          <pc:docMk/>
          <pc:sldMk cId="267399823" sldId="634"/>
        </pc:sldMkLst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267399823" sldId="634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39.967" v="88" actId="21"/>
          <ac:spMkLst>
            <pc:docMk/>
            <pc:sldMk cId="267399823" sldId="634"/>
            <ac:spMk id="9" creationId="{8F6E87B3-5DAF-7B45-882E-42CBF329C96D}"/>
          </ac:spMkLst>
        </pc:spChg>
      </pc:sldChg>
      <pc:sldChg chg="modSp new mod">
        <pc:chgData name="Huang, Po-kai" userId="be743c7d-0ad3-4a01-a6bb-e19e76bd5877" providerId="ADAL" clId="{6F8D4934-F4B4-49F1-A558-5250D2AB75D1}" dt="2021-11-01T22:19:42.110" v="144"/>
        <pc:sldMkLst>
          <pc:docMk/>
          <pc:sldMk cId="1156643955" sldId="635"/>
        </pc:sldMkLst>
        <pc:spChg chg="mod">
          <ac:chgData name="Huang, Po-kai" userId="be743c7d-0ad3-4a01-a6bb-e19e76bd5877" providerId="ADAL" clId="{6F8D4934-F4B4-49F1-A558-5250D2AB75D1}" dt="2021-10-14T22:53:34.833" v="87" actId="20577"/>
          <ac:spMkLst>
            <pc:docMk/>
            <pc:sldMk cId="1156643955" sldId="635"/>
            <ac:spMk id="2" creationId="{C2EB5B9A-04E7-4DB7-A307-D4F5BFB0E2AA}"/>
          </ac:spMkLst>
        </pc:spChg>
        <pc:spChg chg="mod">
          <ac:chgData name="Huang, Po-kai" userId="be743c7d-0ad3-4a01-a6bb-e19e76bd5877" providerId="ADAL" clId="{6F8D4934-F4B4-49F1-A558-5250D2AB75D1}" dt="2021-10-14T22:53:51.330" v="91"/>
          <ac:spMkLst>
            <pc:docMk/>
            <pc:sldMk cId="1156643955" sldId="635"/>
            <ac:spMk id="3" creationId="{9FDF0B1E-F3A0-4BC6-A22A-D28E10267211}"/>
          </ac:spMkLst>
        </pc:spChg>
        <pc:spChg chg="mod">
          <ac:chgData name="Huang, Po-kai" userId="be743c7d-0ad3-4a01-a6bb-e19e76bd5877" providerId="ADAL" clId="{6F8D4934-F4B4-49F1-A558-5250D2AB75D1}" dt="2021-11-01T22:19:42.110" v="144"/>
          <ac:spMkLst>
            <pc:docMk/>
            <pc:sldMk cId="1156643955" sldId="635"/>
            <ac:spMk id="6" creationId="{8A4AC383-92D1-466A-9AE9-8E76D333A076}"/>
          </ac:spMkLst>
        </pc:spChg>
      </pc:sldChg>
      <pc:sldMasterChg chg="modSp mod modSldLayout">
        <pc:chgData name="Huang, Po-kai" userId="be743c7d-0ad3-4a01-a6bb-e19e76bd5877" providerId="ADAL" clId="{6F8D4934-F4B4-49F1-A558-5250D2AB75D1}" dt="2021-11-01T22:18:48.204" v="132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F8D4934-F4B4-49F1-A558-5250D2AB75D1}" dt="2021-11-01T22:17:45.200" v="1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7:53.788" v="12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6F8D4934-F4B4-49F1-A558-5250D2AB75D1}" dt="2021-11-01T22:18:17.704" v="124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6F8D4934-F4B4-49F1-A558-5250D2AB75D1}" dt="2021-11-01T22:18:17.704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0.856" v="125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6F8D4934-F4B4-49F1-A558-5250D2AB75D1}" dt="2021-11-01T22:18:20.856" v="1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4.515" v="126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6F8D4934-F4B4-49F1-A558-5250D2AB75D1}" dt="2021-11-01T22:18:24.515" v="12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7.879" v="127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6F8D4934-F4B4-49F1-A558-5250D2AB75D1}" dt="2021-11-01T22:18:27.879" v="1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3.564" v="128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6F8D4934-F4B4-49F1-A558-5250D2AB75D1}" dt="2021-11-01T22:18:33.564" v="1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7.246" v="12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6F8D4934-F4B4-49F1-A558-5250D2AB75D1}" dt="2021-11-01T22:18:37.246" v="1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1.982" v="130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6F8D4934-F4B4-49F1-A558-5250D2AB75D1}" dt="2021-11-01T22:18:41.982" v="1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4.934" v="131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6F8D4934-F4B4-49F1-A558-5250D2AB75D1}" dt="2021-11-01T22:18:44.934" v="1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8.204" v="132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6F8D4934-F4B4-49F1-A558-5250D2AB75D1}" dt="2021-11-01T22:18:48.204" v="1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802.11-22/1666r1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802.11-22/1666r1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802.11-22/1666r1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5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1152" y="779214"/>
            <a:ext cx="10363200" cy="889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Pre-Association Management Frame Protection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140422"/>
              </p:ext>
            </p:extLst>
          </p:nvPr>
        </p:nvGraphicFramePr>
        <p:xfrm>
          <a:off x="976313" y="2384425"/>
          <a:ext cx="9391650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10492013" imgH="2645665" progId="Word.Document.8">
                  <p:embed/>
                </p:oleObj>
              </mc:Choice>
              <mc:Fallback>
                <p:oleObj name="Document" r:id="rId4" imgW="10492013" imgH="264566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2384425"/>
                        <a:ext cx="9391650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18950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96" y="1296740"/>
            <a:ext cx="10361084" cy="4799260"/>
          </a:xfrm>
        </p:spPr>
        <p:txBody>
          <a:bodyPr/>
          <a:lstStyle/>
          <a:p>
            <a:r>
              <a:rPr lang="en-US" altLang="zh-CN" dirty="0"/>
              <a:t>Some requirements in requirements document (22/1848r16) specify protection for management frames.</a:t>
            </a:r>
          </a:p>
          <a:p>
            <a:endParaRPr lang="en-US" altLang="zh-CN" dirty="0"/>
          </a:p>
          <a:p>
            <a:r>
              <a:rPr lang="en-US" altLang="zh-CN" dirty="0"/>
              <a:t>Some of them are management frames from associated STA, some of them are management frames from unassociated STA.</a:t>
            </a:r>
          </a:p>
          <a:p>
            <a:endParaRPr lang="en-US" altLang="zh-CN" dirty="0"/>
          </a:p>
          <a:p>
            <a:r>
              <a:rPr lang="en-US" altLang="zh-CN" dirty="0"/>
              <a:t>There should be </a:t>
            </a:r>
            <a:r>
              <a:rPr lang="en-US" altLang="zh-CN" i="1" dirty="0"/>
              <a:t>more</a:t>
            </a:r>
            <a:r>
              <a:rPr lang="en-US" altLang="zh-CN" dirty="0"/>
              <a:t> protection mechanism for management frames from unassociated STA (preferably, pre-association management frames).</a:t>
            </a:r>
          </a:p>
          <a:p>
            <a:r>
              <a:rPr lang="en-US" altLang="zh-CN" dirty="0"/>
              <a:t>-&gt; pre-association management frames has a high risk to be manipulated, especially because the non-AP STA and AP do not authorize each other in pre-association.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5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862376"/>
              </p:ext>
            </p:extLst>
          </p:nvPr>
        </p:nvGraphicFramePr>
        <p:xfrm>
          <a:off x="385121" y="838201"/>
          <a:ext cx="11421757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579418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a CPE Client and CPE AP to protect the (Re)Association Request/Response.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the 11bi non-AP STA to refrain from transmitting Probe Request frames containing elements except TBD element(s)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            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(10 March 2022; SP Y15, N7, A14)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Note: tracks with R3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2078182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Request frame</a:t>
                      </a:r>
                    </a:p>
                    <a:p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To be motioned –agreed by unanimous consent 4/21/2022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17567"/>
              </p:ext>
            </p:extLst>
          </p:nvPr>
        </p:nvGraphicFramePr>
        <p:xfrm>
          <a:off x="385121" y="838201"/>
          <a:ext cx="11421757" cy="557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1857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35772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904791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protect the Frame Body field of the (Re)Association Response frame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 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To be motioned –agreed by unanimous consent 4/21/2022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#13, 13 May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2369"/>
                  </a:ext>
                </a:extLst>
              </a:tr>
              <a:tr h="1605161">
                <a:tc>
                  <a:txBody>
                    <a:bodyPr/>
                    <a:lstStyle/>
                    <a:p>
                      <a:r>
                        <a:rPr lang="en-US" altLang="zh-CN" sz="16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to carry the DS MAC address of a 11bi non-AP STA or an 11bi non-AP MLD in a protected (Re)association Request frame (and any other TBD  protected management frames)  from the 11bi non-AP STA to a 11bi AP or from the 11bi non-AP MLD to a 11bi AP MLD.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I3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22/109r3 (10 March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824046"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an optional protected version of the following unicast management frames between a CPE AP and an associated CPE Client: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•	Notify Channel Width frame</a:t>
                      </a: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•	SM Power save 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I3 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Proposed – 22/623r2 (14 April 2022)</a:t>
                      </a:r>
                    </a:p>
                    <a:p>
                      <a:endParaRPr lang="en-US" altLang="zh-CN" sz="18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Approved (Motion #16, July 13,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2497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12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1DCED86-8BE1-431D-9AE7-570332396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15111"/>
              </p:ext>
            </p:extLst>
          </p:nvPr>
        </p:nvGraphicFramePr>
        <p:xfrm>
          <a:off x="385121" y="838200"/>
          <a:ext cx="11421757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356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5795323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58012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740706405"/>
                    </a:ext>
                  </a:extLst>
                </a:gridCol>
                <a:gridCol w="2967678">
                  <a:extLst>
                    <a:ext uri="{9D8B030D-6E8A-4147-A177-3AD203B41FA5}">
                      <a16:colId xmlns:a16="http://schemas.microsoft.com/office/drawing/2014/main" val="77086580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</a:rPr>
                        <a:t>11bi shall define a mechanism for an 11bi non-AP MLD to request capabilities and operation parameters of APs affiliated with the associated 11bi AP MLD using a protected request/response action frame.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I2, I6, I7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Proposed 22/1306r2 (14 Sept 2022)</a:t>
                      </a: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Straw poll – unanimous consent</a:t>
                      </a: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14 Sept 2022</a:t>
                      </a:r>
                    </a:p>
                    <a:p>
                      <a:endParaRPr lang="en-US" altLang="zh-CN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0" dirty="0">
                          <a:solidFill>
                            <a:schemeClr val="tx1"/>
                          </a:solidFill>
                        </a:rPr>
                        <a:t>Approved (Motion #20, 14 Sept 2022)</a:t>
                      </a:r>
                    </a:p>
                    <a:p>
                      <a:endParaRPr lang="zh-CN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86233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53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11bi shall define a mechanism that will allow a non-AP STA to verify the identity of  a known AP before association (without exposing its identity).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Approved</a:t>
                      </a:r>
                      <a:endParaRPr lang="zh-CN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Proposed 22/1376r0 (25 August 2022)</a:t>
                      </a:r>
                    </a:p>
                    <a:p>
                      <a:endParaRPr lang="en-US" altLang="zh-CN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Straw poll 12Y, 4N, 3A; 15 Sept. 2022</a:t>
                      </a:r>
                    </a:p>
                    <a:p>
                      <a:endParaRPr lang="en-US" altLang="zh-CN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CN" b="1" dirty="0">
                          <a:solidFill>
                            <a:schemeClr val="tx1"/>
                          </a:solidFill>
                        </a:rPr>
                        <a:t>Approved (Motion #25, 15 Sept 2022)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8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8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October 2022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4AB367-96B2-4D93-AE52-EEF19C451813}"/>
              </a:ext>
            </a:extLst>
          </p:cNvPr>
          <p:cNvSpPr txBox="1"/>
          <p:nvPr/>
        </p:nvSpPr>
        <p:spPr>
          <a:xfrm>
            <a:off x="1893471" y="1085842"/>
            <a:ext cx="8854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1"/>
                </a:solidFill>
              </a:rPr>
              <a:t>Proposal for Requirements Document</a:t>
            </a:r>
            <a:endParaRPr lang="zh-CN" alt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9DA3031B-FA36-456A-A218-DF20127B1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619814"/>
              </p:ext>
            </p:extLst>
          </p:nvPr>
        </p:nvGraphicFramePr>
        <p:xfrm>
          <a:off x="609600" y="2286000"/>
          <a:ext cx="1078018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3452">
                  <a:extLst>
                    <a:ext uri="{9D8B030D-6E8A-4147-A177-3AD203B41FA5}">
                      <a16:colId xmlns:a16="http://schemas.microsoft.com/office/drawing/2014/main" val="782538331"/>
                    </a:ext>
                  </a:extLst>
                </a:gridCol>
                <a:gridCol w="9766732">
                  <a:extLst>
                    <a:ext uri="{9D8B030D-6E8A-4147-A177-3AD203B41FA5}">
                      <a16:colId xmlns:a16="http://schemas.microsoft.com/office/drawing/2014/main" val="1609865775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>
                          <a:solidFill>
                            <a:schemeClr val="tx1"/>
                          </a:solidFill>
                        </a:rPr>
                        <a:t>11bi shall define a mechanism that will allow an AP to verify the identity of  a known non-AP STA before association (without exposing its identity).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841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24FA06E-3EFB-40B2-89EC-2FCC94D2B06B}"/>
              </a:ext>
            </a:extLst>
          </p:cNvPr>
          <p:cNvSpPr txBox="1"/>
          <p:nvPr/>
        </p:nvSpPr>
        <p:spPr>
          <a:xfrm>
            <a:off x="381000" y="4343400"/>
            <a:ext cx="1158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Do you think this requirement should be added to Requirements Document (22/1848) ?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415</TotalTime>
  <Words>661</Words>
  <Application>Microsoft Office PowerPoint</Application>
  <PresentationFormat>Widescreen</PresentationFormat>
  <Paragraphs>101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Theme</vt:lpstr>
      <vt:lpstr>Document</vt:lpstr>
      <vt:lpstr>Pre-Association Management Frame Protection</vt:lpstr>
      <vt:lpstr>Abstract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Management Frame Protection</dc:title>
  <dc:creator>okan.mutgan@nokia-sbell.com</dc:creator>
  <cp:keywords>11-22-1666r1</cp:keywords>
  <cp:lastModifiedBy>Mutgan, Okan (NSB - CN/Shanghai)</cp:lastModifiedBy>
  <cp:revision>847</cp:revision>
  <cp:lastPrinted>1601-01-01T00:00:00Z</cp:lastPrinted>
  <dcterms:created xsi:type="dcterms:W3CDTF">2018-05-10T16:45:22Z</dcterms:created>
  <dcterms:modified xsi:type="dcterms:W3CDTF">2022-10-12T16:24:50Z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