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6" r:id="rId4"/>
    <p:sldId id="267" r:id="rId5"/>
    <p:sldId id="268" r:id="rId6"/>
    <p:sldId id="271" r:id="rId7"/>
    <p:sldId id="272" r:id="rId8"/>
    <p:sldId id="270" r:id="rId9"/>
    <p:sldId id="258" r:id="rId10"/>
    <p:sldId id="259" r:id="rId11"/>
    <p:sldId id="260" r:id="rId12"/>
    <p:sldId id="262" r:id="rId13"/>
    <p:sldId id="263" r:id="rId14"/>
    <p:sldId id="264" r:id="rId15"/>
    <p:sldId id="261" r:id="rId16"/>
    <p:sldId id="265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4"/>
    <p:restoredTop sz="94672"/>
  </p:normalViewPr>
  <p:slideViewPr>
    <p:cSldViewPr snapToGrid="0" snapToObjects="1" showGuides="1">
      <p:cViewPr varScale="1">
        <p:scale>
          <a:sx n="120" d="100"/>
          <a:sy n="120" d="100"/>
        </p:scale>
        <p:origin x="97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802.11-22/1665r1</a:t>
            </a:r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Discussion on Device ID renaming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92040"/>
              </p:ext>
            </p:extLst>
          </p:nvPr>
        </p:nvGraphicFramePr>
        <p:xfrm>
          <a:off x="2044700" y="3513138"/>
          <a:ext cx="8102600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55000" imgH="2463800" progId="Word.Document.8">
                  <p:embed/>
                </p:oleObj>
              </mc:Choice>
              <mc:Fallback>
                <p:oleObj name="Document" r:id="rId2" imgW="8255000" imgH="24638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13138"/>
                        <a:ext cx="8102600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E09AC-19DA-C89B-62FB-92C6C0329D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FFD98AA-0922-E544-D8F1-7C4343B192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329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DDD9CE60-254F-E2E3-3E92-D5EBF98C99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076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1F965F4-E23E-9478-A347-44D9959552B0}"/>
              </a:ext>
            </a:extLst>
          </p:cNvPr>
          <p:cNvSpPr/>
          <p:nvPr/>
        </p:nvSpPr>
        <p:spPr bwMode="auto">
          <a:xfrm>
            <a:off x="2502796" y="3837379"/>
            <a:ext cx="1864156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ID1==Device ID?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ID2==Device ID?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D029D8A0-6A7B-C595-5B9E-F3C3074347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332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1F965F4-E23E-9478-A347-44D9959552B0}"/>
              </a:ext>
            </a:extLst>
          </p:cNvPr>
          <p:cNvSpPr/>
          <p:nvPr/>
        </p:nvSpPr>
        <p:spPr bwMode="auto">
          <a:xfrm>
            <a:off x="2502796" y="3837379"/>
            <a:ext cx="1864156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ID1==Device ID?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ID2==Device ID?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BD43F13C-B5C5-4E9E-F3E2-164054B326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102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956041" y="1460187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Are these Device IDs the same?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1F965F4-E23E-9478-A347-44D9959552B0}"/>
              </a:ext>
            </a:extLst>
          </p:cNvPr>
          <p:cNvSpPr/>
          <p:nvPr/>
        </p:nvSpPr>
        <p:spPr bwMode="auto">
          <a:xfrm>
            <a:off x="2502796" y="3837379"/>
            <a:ext cx="1864156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ID1==Device ID?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ID2==Device ID?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BF112FD-955B-0A44-1FB5-FE7DEEC5B50E}"/>
              </a:ext>
            </a:extLst>
          </p:cNvPr>
          <p:cNvCxnSpPr/>
          <p:nvPr/>
        </p:nvCxnSpPr>
        <p:spPr bwMode="auto">
          <a:xfrm flipH="1">
            <a:off x="4718447" y="2208212"/>
            <a:ext cx="1461171" cy="6397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4CE5866-8FC9-92C4-BAB1-BEDB1FE11610}"/>
              </a:ext>
            </a:extLst>
          </p:cNvPr>
          <p:cNvCxnSpPr>
            <a:cxnSpLocks/>
          </p:cNvCxnSpPr>
          <p:nvPr/>
        </p:nvCxnSpPr>
        <p:spPr bwMode="auto">
          <a:xfrm>
            <a:off x="6464456" y="2272808"/>
            <a:ext cx="172362" cy="9246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931D61F-D8DC-11BE-4031-81D90A1A0B0D}"/>
              </a:ext>
            </a:extLst>
          </p:cNvPr>
          <p:cNvCxnSpPr>
            <a:cxnSpLocks/>
          </p:cNvCxnSpPr>
          <p:nvPr/>
        </p:nvCxnSpPr>
        <p:spPr bwMode="auto">
          <a:xfrm>
            <a:off x="6887492" y="2180397"/>
            <a:ext cx="2620297" cy="1305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AF0037CB-071A-0194-9A90-E51C9741D6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55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97858D-EDC8-C3D1-1A5A-D1E951BB4120}"/>
              </a:ext>
            </a:extLst>
          </p:cNvPr>
          <p:cNvCxnSpPr>
            <a:cxnSpLocks/>
          </p:cNvCxnSpPr>
          <p:nvPr/>
        </p:nvCxnSpPr>
        <p:spPr bwMode="auto">
          <a:xfrm>
            <a:off x="1614188" y="4462895"/>
            <a:ext cx="981977" cy="8563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D4F46661-32C2-218B-1C98-2D4C168CB8D1}"/>
              </a:ext>
            </a:extLst>
          </p:cNvPr>
          <p:cNvSpPr/>
          <p:nvPr/>
        </p:nvSpPr>
        <p:spPr bwMode="auto">
          <a:xfrm>
            <a:off x="1484765" y="2748659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ut of scope, Device ID1 for SME is opaque?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E6A5A859-E70E-F080-1BAE-01E9589573CD}"/>
              </a:ext>
            </a:extLst>
          </p:cNvPr>
          <p:cNvSpPr/>
          <p:nvPr/>
        </p:nvSpPr>
        <p:spPr bwMode="auto">
          <a:xfrm>
            <a:off x="10093670" y="2924641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ut of scope, for SME is opaque?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2BB4F3-4574-AD3B-C8F3-4F52931A5037}"/>
              </a:ext>
            </a:extLst>
          </p:cNvPr>
          <p:cNvSpPr txBox="1"/>
          <p:nvPr/>
        </p:nvSpPr>
        <p:spPr>
          <a:xfrm>
            <a:off x="1888165" y="3688339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Device ID1</a:t>
            </a:r>
          </a:p>
        </p:txBody>
      </p:sp>
      <p:sp>
        <p:nvSpPr>
          <p:cNvPr id="33" name="Date Placeholder 32">
            <a:extLst>
              <a:ext uri="{FF2B5EF4-FFF2-40B4-BE49-F238E27FC236}">
                <a16:creationId xmlns:a16="http://schemas.microsoft.com/office/drawing/2014/main" id="{10B1FDFF-C56E-00A3-6D68-C87FF102E2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521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19BD-47B7-F189-2BB0-314B3AD8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Ideas for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91A3-180A-E134-8DAB-871DED97F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Based on our discussion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Shall we have different naming for Device ID coming from external entity, SME and over the air?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Is the Device ID always opaque within 11bh scope?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03CB9-2197-5414-7239-70B2FED246D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7F65C-C268-0304-2353-6807208B70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96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C1D71-28BA-3D4C-9A5B-66E275CC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4FAB3-57A5-DD4A-AB45-0B75ADC09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ID has been used to denote the identifier of the STA which may be transmitted/provided to/by the AP.</a:t>
            </a:r>
          </a:p>
          <a:p>
            <a:r>
              <a:rPr lang="en-US" dirty="0"/>
              <a:t>Several proposals for changing its naming have been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Persistent Opaque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Persistent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mix of both, POI when talking about MAC layer and over the air, PI when talking outside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There is unfinished discussion on what and where the ID is opaque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6934C-419A-BA4F-BBAD-79A02CA92DA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C396D-669F-A75E-DEAC-733FAFCF16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52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DAF9-4B75-A8BC-477D-EC5C333BE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Notes on current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4164-23DF-06AF-165A-47E4FA6E9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IEEE 802.11bh D0.2 points the following regarding the Device ID: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9.4.2.296a – Device ID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TimesNewRoman"/>
              </a:rPr>
              <a:t>“The ID Blob field contains an opaque identifier from an AP in the ESS. 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TimesNewRoman"/>
              </a:rPr>
              <a:t>12.7.2 EAPOL-Key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TimesNewRoman"/>
              </a:rPr>
              <a:t>“The ID Blob field contains an opaque identifier from an AP in the ESS.”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TimesNewRoman"/>
              </a:rPr>
              <a:t>Annex Z Example opaque device identifier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TimesNewRoman"/>
              </a:rPr>
              <a:t>Z.1 : “</a:t>
            </a:r>
            <a:r>
              <a:rPr lang="en-GB" sz="1800" dirty="0">
                <a:effectLst/>
                <a:latin typeface="TimesNewRoman"/>
              </a:rPr>
              <a:t>Opaque identifiers are generated and processed by APs. To a non-AP STA they are indistinguishable from a random string and have no significance.”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TimesNewRoman"/>
              </a:rPr>
              <a:t>Current draft does not cover any of the solutions using MAC addresses in the frame to identify the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TimesNewRoman"/>
              </a:rPr>
              <a:t>MAAD/RAAD/Transient ID… -&gt; Not clear to me what is the Device ID here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12B67-F719-0E6B-F839-8A04023949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71C7B-3204-576D-D825-22D02139180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2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99C7-7F9E-432F-007D-29E5BF21A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ID Opaqueness as per current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C2046-3BC2-A65C-B9A2-1C864BCF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Application layer generates an ID which </a:t>
            </a:r>
            <a:r>
              <a:rPr lang="en-GB" dirty="0"/>
              <a:t>is sent to the AP’s SME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AP’s SME opaques it and sends it to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STA’s SME always uses opaque ID and stores opaque ID, it does not know what is inside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needed, the STA will send back the opaque ID to the AP, AP’s SME will de-opaque it and may send it to higher layers and generate a new one for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Therefore: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ID at STA is always opaque (POI)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ID in the wireless medium is always opaque (POI)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ID at AP is opaque (POI), it is only not opaque at application layer (PI)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5E350-A511-1D80-EC58-B985E5370E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78886-86D8-06CD-8A5E-AC1E95C2048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72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74BBA-5B66-A181-B518-8C3DD3C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Interacting with higher layers,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6AA49-D9D0-7CCD-1832-2B86CC81A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How can a higher layer introduce meaning in the ID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ES" dirty="0"/>
              <a:t>User opts-in to the tracking going into a web portal (e.g., hotel site, parental-control portal)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ES" dirty="0"/>
              <a:t>Application infrastructure sends an initial opaque identifier to STA application layer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ES" dirty="0"/>
              <a:t>This can be done via higher layer or the app infrastructure may ask the AP to provide ID to STA at this moment. -&gt; Anyway this ID will be opaque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I</a:t>
            </a:r>
            <a:r>
              <a:rPr lang="en-ES" dirty="0"/>
              <a:t>f needed, STA sends opaque identifier to AP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ES" dirty="0"/>
              <a:t>AP’s SME de-opaques the identifier and may send it to higher layers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ES" dirty="0"/>
              <a:t>AP may send a new identifier to STA</a:t>
            </a:r>
          </a:p>
          <a:p>
            <a:pPr marL="57150" indent="0"/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53D1D-7276-B715-60DE-2EC7276301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339B0-AFCD-FF29-B2A3-0B26D491E92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23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3B51-68C0-DE41-B186-5FAA55E3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B2C6-5D66-0159-AEDA-9AC438972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We have two flavours of the Device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Opaque identifier, always used at STA, generated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N</a:t>
            </a:r>
            <a:r>
              <a:rPr lang="en-ES" dirty="0"/>
              <a:t>ot opaque identifier, stored at AP and/or infrastructure (e.g., admission control server)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dirty="0"/>
              <a:t>At IEEE 802.11 level, it never leaves the SME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Proposal (I still think my proposed naming is good)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POI: Persistent Opaque Identifier (Device ID at IEEE 802.11 level)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PI: Persistent Identifier (Device ID when exchange between higher layers/application) and A</a:t>
            </a:r>
            <a:r>
              <a:rPr lang="en-GB" dirty="0"/>
              <a:t>P</a:t>
            </a:r>
            <a:r>
              <a:rPr lang="en-ES" dirty="0"/>
              <a:t>s SMEs.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17762-BED9-8D04-8614-5B4EEF1258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CE57C-741B-7D02-A237-46C09A4EB9E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48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5CE5B-53BC-34B6-BE5F-8966089D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Straw poll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3B40B-9BCB-5DE2-196B-8DD31EE53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Shall the group adopt the following nomenclature: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POI: Persistent Opaque Identifier (use of identifier within IEEE 802.11 scope)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PI: Persistent Identifier (identifier when exchange between higher layers/application) and A</a:t>
            </a:r>
            <a:r>
              <a:rPr lang="en-GB" dirty="0"/>
              <a:t>P</a:t>
            </a:r>
            <a:r>
              <a:rPr lang="en-ES" dirty="0"/>
              <a:t>s SMEs.</a:t>
            </a:r>
          </a:p>
          <a:p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1DD73-9CAD-B132-CD5F-A93856DEEB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92CDA-A760-50B8-4F02-F77C13DD2CE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2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5DDE-A652-85BB-64E0-A3306535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E05E9-859A-C199-4D85-76E0F4682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56DB1-1FBE-5CEE-FD83-B6CBB5389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77B69-CA60-563B-7DEB-BEE1F099014D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7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298C67-7E1A-9D6F-9DC9-AF66945171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2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1380</Words>
  <Application>Microsoft Macintosh PowerPoint</Application>
  <PresentationFormat>Widescreen</PresentationFormat>
  <Paragraphs>202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TimesNewRoman</vt:lpstr>
      <vt:lpstr>Office テーマ</vt:lpstr>
      <vt:lpstr>Document</vt:lpstr>
      <vt:lpstr>Discussion on Device ID renaming</vt:lpstr>
      <vt:lpstr>Status of discussion</vt:lpstr>
      <vt:lpstr>Notes on current draft</vt:lpstr>
      <vt:lpstr>ID Opaqueness as per current draft</vt:lpstr>
      <vt:lpstr>Interacting with higher layers, an example</vt:lpstr>
      <vt:lpstr>Conclusion</vt:lpstr>
      <vt:lpstr>Straw poll </vt:lpstr>
      <vt:lpstr>Backup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Ideas for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9</cp:revision>
  <dcterms:created xsi:type="dcterms:W3CDTF">2019-09-10T12:43:11Z</dcterms:created>
  <dcterms:modified xsi:type="dcterms:W3CDTF">2022-11-14T01:04:59Z</dcterms:modified>
</cp:coreProperties>
</file>