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/>
    <p:restoredTop sz="94694"/>
  </p:normalViewPr>
  <p:slideViewPr>
    <p:cSldViewPr snapToGrid="0" snapToObjects="1" showGuides="1">
      <p:cViewPr varScale="1">
        <p:scale>
          <a:sx n="113" d="100"/>
          <a:sy n="113" d="100"/>
        </p:scale>
        <p:origin x="184" y="3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9/27/22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September 2019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802.11-22/1665r0</a:t>
            </a:r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Microsoft_Word_97-2004_Document.doc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Discussion on Device ID renaming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92040"/>
              </p:ext>
            </p:extLst>
          </p:nvPr>
        </p:nvGraphicFramePr>
        <p:xfrm>
          <a:off x="2044700" y="3513138"/>
          <a:ext cx="81026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55000" imgH="2463800" progId="Word.Document.8">
                  <p:embed/>
                </p:oleObj>
              </mc:Choice>
              <mc:Fallback>
                <p:oleObj name="Document" r:id="rId2" imgW="8255000" imgH="24638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13138"/>
                        <a:ext cx="8102600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19BD-47B7-F189-2BB0-314B3AD8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Ideas for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91A3-180A-E134-8DAB-871DED97F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Based on our discussion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Shall we have different naming for Device ID coming from external entity, SME and over the air?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Is the Device ID always opaque within 11bh scope?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03CB9-2197-5414-7239-70B2FED246D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968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C1D71-28BA-3D4C-9A5B-66E275CC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FAB3-57A5-DD4A-AB45-0B75ADC09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Device ID has been used to denote the identifier of the STA which may be transmitted/provided to/by the AP.</a:t>
            </a:r>
          </a:p>
          <a:p>
            <a:r>
              <a:rPr lang="en-US" dirty="0"/>
              <a:t>Several proposals for changing its naming have been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Persistent Opaque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Persistent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mix of both, POI when talking about MAC layer and over the air, PI when talking outside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There is unfinished discussion on what and where the ID is opaque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6934C-419A-BA4F-BBAD-79A02CA92DA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52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</p:spTree>
    <p:extLst>
      <p:ext uri="{BB962C8B-B14F-4D97-AF65-F5344CB8AC3E}">
        <p14:creationId xmlns:p14="http://schemas.microsoft.com/office/powerpoint/2010/main" val="85962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</p:spTree>
    <p:extLst>
      <p:ext uri="{BB962C8B-B14F-4D97-AF65-F5344CB8AC3E}">
        <p14:creationId xmlns:p14="http://schemas.microsoft.com/office/powerpoint/2010/main" val="219032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</p:spTree>
    <p:extLst>
      <p:ext uri="{BB962C8B-B14F-4D97-AF65-F5344CB8AC3E}">
        <p14:creationId xmlns:p14="http://schemas.microsoft.com/office/powerpoint/2010/main" val="77107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</p:spTree>
    <p:extLst>
      <p:ext uri="{BB962C8B-B14F-4D97-AF65-F5344CB8AC3E}">
        <p14:creationId xmlns:p14="http://schemas.microsoft.com/office/powerpoint/2010/main" val="63133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</p:spTree>
    <p:extLst>
      <p:ext uri="{BB962C8B-B14F-4D97-AF65-F5344CB8AC3E}">
        <p14:creationId xmlns:p14="http://schemas.microsoft.com/office/powerpoint/2010/main" val="191310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956041" y="1460187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Are these Device IDs the same?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40F131E-A7A6-E3E9-289C-79FA59542FB9}"/>
              </a:ext>
            </a:extLst>
          </p:cNvPr>
          <p:cNvSpPr txBox="1"/>
          <p:nvPr/>
        </p:nvSpPr>
        <p:spPr>
          <a:xfrm>
            <a:off x="1883741" y="357195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D1E64CC-969F-9F45-4BEA-9E5D9BB113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58522" y="4425067"/>
            <a:ext cx="1137501" cy="8877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890FF93-F916-A11F-3A64-104BF6253DA3}"/>
              </a:ext>
            </a:extLst>
          </p:cNvPr>
          <p:cNvSpPr txBox="1"/>
          <p:nvPr/>
        </p:nvSpPr>
        <p:spPr>
          <a:xfrm>
            <a:off x="2037214" y="4511954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100" dirty="0"/>
              <a:t>Device ID2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1F965F4-E23E-9478-A347-44D9959552B0}"/>
              </a:ext>
            </a:extLst>
          </p:cNvPr>
          <p:cNvSpPr/>
          <p:nvPr/>
        </p:nvSpPr>
        <p:spPr bwMode="auto">
          <a:xfrm>
            <a:off x="2502796" y="3837379"/>
            <a:ext cx="1864156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ID1==Device ID?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Device ID2==Device ID?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BF112FD-955B-0A44-1FB5-FE7DEEC5B50E}"/>
              </a:ext>
            </a:extLst>
          </p:cNvPr>
          <p:cNvCxnSpPr/>
          <p:nvPr/>
        </p:nvCxnSpPr>
        <p:spPr bwMode="auto">
          <a:xfrm flipH="1">
            <a:off x="4718447" y="2208212"/>
            <a:ext cx="1461171" cy="6397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4CE5866-8FC9-92C4-BAB1-BEDB1FE11610}"/>
              </a:ext>
            </a:extLst>
          </p:cNvPr>
          <p:cNvCxnSpPr>
            <a:cxnSpLocks/>
          </p:cNvCxnSpPr>
          <p:nvPr/>
        </p:nvCxnSpPr>
        <p:spPr bwMode="auto">
          <a:xfrm>
            <a:off x="6464456" y="2272808"/>
            <a:ext cx="172362" cy="9246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931D61F-D8DC-11BE-4031-81D90A1A0B0D}"/>
              </a:ext>
            </a:extLst>
          </p:cNvPr>
          <p:cNvCxnSpPr>
            <a:cxnSpLocks/>
          </p:cNvCxnSpPr>
          <p:nvPr/>
        </p:nvCxnSpPr>
        <p:spPr bwMode="auto">
          <a:xfrm>
            <a:off x="6887492" y="2180397"/>
            <a:ext cx="2620297" cy="13057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245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F908-2EF3-AA06-27D4-D51F11B0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T</a:t>
            </a:r>
            <a:r>
              <a:rPr lang="en-GB" dirty="0"/>
              <a:t>h</a:t>
            </a:r>
            <a:r>
              <a:rPr lang="en-ES" dirty="0"/>
              <a:t>e Device ID in current spec (my view, may be wrong)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4EFD-D8F8-22FD-DF01-B64578D78B6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0ADC6D-042D-283A-E9B1-D61B55BE105B}"/>
              </a:ext>
            </a:extLst>
          </p:cNvPr>
          <p:cNvSpPr/>
          <p:nvPr/>
        </p:nvSpPr>
        <p:spPr bwMode="auto">
          <a:xfrm>
            <a:off x="2453700" y="1982242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12E47C-3A88-8FEF-5F53-89427BFBD90C}"/>
              </a:ext>
            </a:extLst>
          </p:cNvPr>
          <p:cNvSpPr/>
          <p:nvPr/>
        </p:nvSpPr>
        <p:spPr bwMode="auto">
          <a:xfrm>
            <a:off x="4098569" y="1982241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on-AP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D843B-9521-1ED6-26A7-4A3F0B85CCA2}"/>
              </a:ext>
            </a:extLst>
          </p:cNvPr>
          <p:cNvSpPr/>
          <p:nvPr/>
        </p:nvSpPr>
        <p:spPr bwMode="auto">
          <a:xfrm>
            <a:off x="8991136" y="199275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SME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BA452F-0BB1-3383-1162-89527BEAE417}"/>
              </a:ext>
            </a:extLst>
          </p:cNvPr>
          <p:cNvSpPr/>
          <p:nvPr/>
        </p:nvSpPr>
        <p:spPr bwMode="auto">
          <a:xfrm>
            <a:off x="7346267" y="1982240"/>
            <a:ext cx="914400" cy="45194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 STA MAC</a:t>
            </a:r>
            <a:endParaRPr kumimoji="0" lang="en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EF296E-3959-A7E1-8663-58D213486DA2}"/>
              </a:ext>
            </a:extLst>
          </p:cNvPr>
          <p:cNvCxnSpPr>
            <a:stCxn id="5" idx="2"/>
          </p:cNvCxnSpPr>
          <p:nvPr/>
        </p:nvCxnSpPr>
        <p:spPr bwMode="auto">
          <a:xfrm>
            <a:off x="2910900" y="2434187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441E63-003F-1133-F6FB-B686DAAF60F7}"/>
              </a:ext>
            </a:extLst>
          </p:cNvPr>
          <p:cNvCxnSpPr/>
          <p:nvPr/>
        </p:nvCxnSpPr>
        <p:spPr bwMode="auto">
          <a:xfrm>
            <a:off x="4555769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CA206A7-5D07-901C-AC74-28477BA47566}"/>
              </a:ext>
            </a:extLst>
          </p:cNvPr>
          <p:cNvCxnSpPr/>
          <p:nvPr/>
        </p:nvCxnSpPr>
        <p:spPr bwMode="auto">
          <a:xfrm>
            <a:off x="7803467" y="243418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7A4E0E-56F0-CBB6-3A91-12457BDDF78D}"/>
              </a:ext>
            </a:extLst>
          </p:cNvPr>
          <p:cNvCxnSpPr/>
          <p:nvPr/>
        </p:nvCxnSpPr>
        <p:spPr bwMode="auto">
          <a:xfrm>
            <a:off x="9448336" y="2444695"/>
            <a:ext cx="0" cy="38467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D353703-14A9-82A0-469C-E4FCB2C873EA}"/>
              </a:ext>
            </a:extLst>
          </p:cNvPr>
          <p:cNvCxnSpPr/>
          <p:nvPr/>
        </p:nvCxnSpPr>
        <p:spPr bwMode="auto">
          <a:xfrm>
            <a:off x="2910900" y="3085828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B7B15E-D358-D1B6-0A68-9B88BAAEFD7A}"/>
              </a:ext>
            </a:extLst>
          </p:cNvPr>
          <p:cNvSpPr txBox="1"/>
          <p:nvPr/>
        </p:nvSpPr>
        <p:spPr>
          <a:xfrm>
            <a:off x="2514672" y="2820565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MLME-ASSOCIATE.request (DeviceID)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896530A-F661-8F81-9F63-399F2E6AA092}"/>
              </a:ext>
            </a:extLst>
          </p:cNvPr>
          <p:cNvCxnSpPr>
            <a:cxnSpLocks/>
          </p:cNvCxnSpPr>
          <p:nvPr/>
        </p:nvCxnSpPr>
        <p:spPr bwMode="auto">
          <a:xfrm>
            <a:off x="4555769" y="3435297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E464FF9-ABAF-B660-CAC9-F79C61AD7F58}"/>
              </a:ext>
            </a:extLst>
          </p:cNvPr>
          <p:cNvSpPr txBox="1"/>
          <p:nvPr/>
        </p:nvSpPr>
        <p:spPr>
          <a:xfrm>
            <a:off x="5129990" y="3193269"/>
            <a:ext cx="196560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Request (Device ID)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303D61-10B7-EDDC-4474-82501A0A9E97}"/>
              </a:ext>
            </a:extLst>
          </p:cNvPr>
          <p:cNvCxnSpPr/>
          <p:nvPr/>
        </p:nvCxnSpPr>
        <p:spPr bwMode="auto">
          <a:xfrm>
            <a:off x="7803646" y="3751920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8CA8EC5-4044-E045-7A32-5B9B7869C06F}"/>
              </a:ext>
            </a:extLst>
          </p:cNvPr>
          <p:cNvSpPr txBox="1"/>
          <p:nvPr/>
        </p:nvSpPr>
        <p:spPr>
          <a:xfrm>
            <a:off x="7407418" y="3486657"/>
            <a:ext cx="25907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MLME-ASSOCIATE.indication (DeviceID)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45CDE8-D9AD-11CD-AA58-93DF00A3BC84}"/>
              </a:ext>
            </a:extLst>
          </p:cNvPr>
          <p:cNvCxnSpPr/>
          <p:nvPr/>
        </p:nvCxnSpPr>
        <p:spPr bwMode="auto">
          <a:xfrm flipH="1">
            <a:off x="7803467" y="4546766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4F31F9F-2BC8-AF55-8910-FB4B8B470E23}"/>
              </a:ext>
            </a:extLst>
          </p:cNvPr>
          <p:cNvSpPr txBox="1"/>
          <p:nvPr/>
        </p:nvSpPr>
        <p:spPr>
          <a:xfrm>
            <a:off x="7518629" y="4281502"/>
            <a:ext cx="25266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MLME-ASSOCIATE.response (DeviceID)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4A8E00B-FD8D-142A-E86E-4505440738D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55769" y="4867331"/>
            <a:ext cx="324769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2D3E0A-3459-FBA1-119B-AE8116A8140D}"/>
              </a:ext>
            </a:extLst>
          </p:cNvPr>
          <p:cNvCxnSpPr/>
          <p:nvPr/>
        </p:nvCxnSpPr>
        <p:spPr bwMode="auto">
          <a:xfrm flipH="1">
            <a:off x="2910900" y="5319277"/>
            <a:ext cx="16448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7D1096E-A29C-3587-BB36-F80A7E4A09A5}"/>
              </a:ext>
            </a:extLst>
          </p:cNvPr>
          <p:cNvSpPr txBox="1"/>
          <p:nvPr/>
        </p:nvSpPr>
        <p:spPr>
          <a:xfrm>
            <a:off x="2660470" y="5065361"/>
            <a:ext cx="248016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MLME-ASSOCIATE.confirm (DeviceID)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3D18A3-8413-A515-A83C-2D9A965E195F}"/>
              </a:ext>
            </a:extLst>
          </p:cNvPr>
          <p:cNvSpPr txBox="1"/>
          <p:nvPr/>
        </p:nvSpPr>
        <p:spPr>
          <a:xfrm>
            <a:off x="5140636" y="4574417"/>
            <a:ext cx="20489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Association Response (Device ID)</a:t>
            </a:r>
          </a:p>
        </p:txBody>
      </p:sp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F4E77C04-CEB1-D01B-1B3F-84DC04C46FA8}"/>
              </a:ext>
            </a:extLst>
          </p:cNvPr>
          <p:cNvSpPr/>
          <p:nvPr/>
        </p:nvSpPr>
        <p:spPr bwMode="auto">
          <a:xfrm>
            <a:off x="5683170" y="2434185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B27D8C0-54E5-4FCA-04EA-E87D07C5CDD1}"/>
              </a:ext>
            </a:extLst>
          </p:cNvPr>
          <p:cNvSpPr/>
          <p:nvPr/>
        </p:nvSpPr>
        <p:spPr bwMode="auto">
          <a:xfrm>
            <a:off x="5683170" y="3837380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If Device ID present, always opaque</a:t>
            </a: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14E62370-49FB-EF66-BE6E-24C5301030FB}"/>
              </a:ext>
            </a:extLst>
          </p:cNvPr>
          <p:cNvSpPr/>
          <p:nvPr/>
        </p:nvSpPr>
        <p:spPr bwMode="auto">
          <a:xfrm>
            <a:off x="384607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91B917-1507-F4B8-9D07-4844AF39F519}"/>
              </a:ext>
            </a:extLst>
          </p:cNvPr>
          <p:cNvCxnSpPr/>
          <p:nvPr/>
        </p:nvCxnSpPr>
        <p:spPr bwMode="auto">
          <a:xfrm flipV="1">
            <a:off x="1704121" y="3193269"/>
            <a:ext cx="956349" cy="5586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97858D-EDC8-C3D1-1A5A-D1E951BB4120}"/>
              </a:ext>
            </a:extLst>
          </p:cNvPr>
          <p:cNvCxnSpPr>
            <a:cxnSpLocks/>
          </p:cNvCxnSpPr>
          <p:nvPr/>
        </p:nvCxnSpPr>
        <p:spPr bwMode="auto">
          <a:xfrm>
            <a:off x="1614188" y="4462895"/>
            <a:ext cx="981977" cy="8563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Hexagon 30">
            <a:extLst>
              <a:ext uri="{FF2B5EF4-FFF2-40B4-BE49-F238E27FC236}">
                <a16:creationId xmlns:a16="http://schemas.microsoft.com/office/drawing/2014/main" id="{74C9A06A-12D2-37F3-27A9-120821E6D3B0}"/>
              </a:ext>
            </a:extLst>
          </p:cNvPr>
          <p:cNvSpPr/>
          <p:nvPr/>
        </p:nvSpPr>
        <p:spPr bwMode="auto">
          <a:xfrm>
            <a:off x="10762718" y="3534390"/>
            <a:ext cx="1319514" cy="1080830"/>
          </a:xfrm>
          <a:prstGeom prst="hexag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E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Something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E6D8626-FE05-9327-F9AC-A0BDB146339C}"/>
              </a:ext>
            </a:extLst>
          </p:cNvPr>
          <p:cNvCxnSpPr>
            <a:cxnSpLocks/>
          </p:cNvCxnSpPr>
          <p:nvPr/>
        </p:nvCxnSpPr>
        <p:spPr bwMode="auto">
          <a:xfrm>
            <a:off x="9635676" y="3765982"/>
            <a:ext cx="107995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CB2A5F-2289-1AC0-9754-51C42132A9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665515" y="4408460"/>
            <a:ext cx="1203113" cy="138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D4F46661-32C2-218B-1C98-2D4C168CB8D1}"/>
              </a:ext>
            </a:extLst>
          </p:cNvPr>
          <p:cNvSpPr/>
          <p:nvPr/>
        </p:nvSpPr>
        <p:spPr bwMode="auto">
          <a:xfrm>
            <a:off x="1484765" y="2748659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ut of scope, Device ID1 for SME is opaque?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id="{E6A5A859-E70E-F080-1BAE-01E9589573CD}"/>
              </a:ext>
            </a:extLst>
          </p:cNvPr>
          <p:cNvSpPr/>
          <p:nvPr/>
        </p:nvSpPr>
        <p:spPr bwMode="auto">
          <a:xfrm>
            <a:off x="10093670" y="2924641"/>
            <a:ext cx="1319514" cy="651643"/>
          </a:xfrm>
          <a:prstGeom prst="wedgeRoundRect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</a:t>
            </a:r>
            <a:r>
              <a:rPr lang="en-ES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ut of scope, for SME is opaque?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2BB4F3-4574-AD3B-C8F3-4F52931A5037}"/>
              </a:ext>
            </a:extLst>
          </p:cNvPr>
          <p:cNvSpPr txBox="1"/>
          <p:nvPr/>
        </p:nvSpPr>
        <p:spPr>
          <a:xfrm>
            <a:off x="1888165" y="3688339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050" dirty="0"/>
              <a:t>Device ID1</a:t>
            </a:r>
          </a:p>
        </p:txBody>
      </p:sp>
    </p:spTree>
    <p:extLst>
      <p:ext uri="{BB962C8B-B14F-4D97-AF65-F5344CB8AC3E}">
        <p14:creationId xmlns:p14="http://schemas.microsoft.com/office/powerpoint/2010/main" val="200252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808</Words>
  <Application>Microsoft Macintosh PowerPoint</Application>
  <PresentationFormat>Widescreen</PresentationFormat>
  <Paragraphs>140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テーマ</vt:lpstr>
      <vt:lpstr>Microsoft Word 97-2004 Document</vt:lpstr>
      <vt:lpstr>Discussion on Device ID renaming</vt:lpstr>
      <vt:lpstr>Status of discussion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The Device ID in current spec (my view, may be wrong)</vt:lpstr>
      <vt:lpstr>Ideas for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6</cp:revision>
  <dcterms:created xsi:type="dcterms:W3CDTF">2019-09-10T12:43:11Z</dcterms:created>
  <dcterms:modified xsi:type="dcterms:W3CDTF">2022-09-27T13:12:29Z</dcterms:modified>
</cp:coreProperties>
</file>