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/>
    <p:restoredTop sz="94694"/>
  </p:normalViewPr>
  <p:slideViewPr>
    <p:cSldViewPr snapToGrid="0" snapToObjects="1" showGuides="1">
      <p:cViewPr varScale="1">
        <p:scale>
          <a:sx n="113" d="100"/>
          <a:sy n="113" d="100"/>
        </p:scale>
        <p:origin x="184" y="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9/27/22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September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802.11-22/1665r0</a:t>
            </a:r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Word_97-2004_Document.doc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Discussion on Device ID renaming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92040"/>
              </p:ext>
            </p:extLst>
          </p:nvPr>
        </p:nvGraphicFramePr>
        <p:xfrm>
          <a:off x="2044700" y="3513138"/>
          <a:ext cx="8102600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55000" imgH="2463800" progId="Word.Document.8">
                  <p:embed/>
                </p:oleObj>
              </mc:Choice>
              <mc:Fallback>
                <p:oleObj name="Document" r:id="rId2" imgW="8255000" imgH="24638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13138"/>
                        <a:ext cx="8102600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19BD-47B7-F189-2BB0-314B3AD8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Ideas for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91A3-180A-E134-8DAB-871DED97F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Based on our 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Shall we have different naming for Device ID coming from external entity, SME and over the air?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Is the Device ID always opaque within 11bh scope?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03CB9-2197-5414-7239-70B2FED246D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96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1D71-28BA-3D4C-9A5B-66E275CC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4FAB3-57A5-DD4A-AB45-0B75ADC0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ID has been used to denote the identifier of the STA which may be transmitted/provided to/by the AP.</a:t>
            </a:r>
          </a:p>
          <a:p>
            <a:r>
              <a:rPr lang="en-US" dirty="0"/>
              <a:t>Several proposals for changing its naming have been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Persistent Opaque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Persistent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mix of both, POI when talking about MAC layer and over the air, PI when talking outside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There is unfinished discussion on what and where the ID is opaque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6934C-419A-BA4F-BBAD-79A02CA92DA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52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</p:spTree>
    <p:extLst>
      <p:ext uri="{BB962C8B-B14F-4D97-AF65-F5344CB8AC3E}">
        <p14:creationId xmlns:p14="http://schemas.microsoft.com/office/powerpoint/2010/main" val="85962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</p:spTree>
    <p:extLst>
      <p:ext uri="{BB962C8B-B14F-4D97-AF65-F5344CB8AC3E}">
        <p14:creationId xmlns:p14="http://schemas.microsoft.com/office/powerpoint/2010/main" val="219032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</p:spTree>
    <p:extLst>
      <p:ext uri="{BB962C8B-B14F-4D97-AF65-F5344CB8AC3E}">
        <p14:creationId xmlns:p14="http://schemas.microsoft.com/office/powerpoint/2010/main" val="77107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1F965F4-E23E-9478-A347-44D9959552B0}"/>
              </a:ext>
            </a:extLst>
          </p:cNvPr>
          <p:cNvSpPr/>
          <p:nvPr/>
        </p:nvSpPr>
        <p:spPr bwMode="auto">
          <a:xfrm>
            <a:off x="2502796" y="3837379"/>
            <a:ext cx="1864156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ID1==Device ID?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ID2==Device ID?</a:t>
            </a:r>
          </a:p>
        </p:txBody>
      </p:sp>
    </p:spTree>
    <p:extLst>
      <p:ext uri="{BB962C8B-B14F-4D97-AF65-F5344CB8AC3E}">
        <p14:creationId xmlns:p14="http://schemas.microsoft.com/office/powerpoint/2010/main" val="63133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1F965F4-E23E-9478-A347-44D9959552B0}"/>
              </a:ext>
            </a:extLst>
          </p:cNvPr>
          <p:cNvSpPr/>
          <p:nvPr/>
        </p:nvSpPr>
        <p:spPr bwMode="auto">
          <a:xfrm>
            <a:off x="2502796" y="3837379"/>
            <a:ext cx="1864156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ID1==Device ID?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ID2==Device ID?</a:t>
            </a:r>
          </a:p>
        </p:txBody>
      </p:sp>
    </p:spTree>
    <p:extLst>
      <p:ext uri="{BB962C8B-B14F-4D97-AF65-F5344CB8AC3E}">
        <p14:creationId xmlns:p14="http://schemas.microsoft.com/office/powerpoint/2010/main" val="191310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956041" y="1460187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Are these Device IDs the same?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1F965F4-E23E-9478-A347-44D9959552B0}"/>
              </a:ext>
            </a:extLst>
          </p:cNvPr>
          <p:cNvSpPr/>
          <p:nvPr/>
        </p:nvSpPr>
        <p:spPr bwMode="auto">
          <a:xfrm>
            <a:off x="2502796" y="3837379"/>
            <a:ext cx="1864156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ID1==Device ID?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ID2==Device ID?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BF112FD-955B-0A44-1FB5-FE7DEEC5B50E}"/>
              </a:ext>
            </a:extLst>
          </p:cNvPr>
          <p:cNvCxnSpPr/>
          <p:nvPr/>
        </p:nvCxnSpPr>
        <p:spPr bwMode="auto">
          <a:xfrm flipH="1">
            <a:off x="4718447" y="2208212"/>
            <a:ext cx="1461171" cy="6397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CE5866-8FC9-92C4-BAB1-BEDB1FE11610}"/>
              </a:ext>
            </a:extLst>
          </p:cNvPr>
          <p:cNvCxnSpPr>
            <a:cxnSpLocks/>
          </p:cNvCxnSpPr>
          <p:nvPr/>
        </p:nvCxnSpPr>
        <p:spPr bwMode="auto">
          <a:xfrm>
            <a:off x="6464456" y="2272808"/>
            <a:ext cx="172362" cy="9246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931D61F-D8DC-11BE-4031-81D90A1A0B0D}"/>
              </a:ext>
            </a:extLst>
          </p:cNvPr>
          <p:cNvCxnSpPr>
            <a:cxnSpLocks/>
          </p:cNvCxnSpPr>
          <p:nvPr/>
        </p:nvCxnSpPr>
        <p:spPr bwMode="auto">
          <a:xfrm>
            <a:off x="6887492" y="2180397"/>
            <a:ext cx="2620297" cy="1305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245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97858D-EDC8-C3D1-1A5A-D1E951BB4120}"/>
              </a:ext>
            </a:extLst>
          </p:cNvPr>
          <p:cNvCxnSpPr>
            <a:cxnSpLocks/>
          </p:cNvCxnSpPr>
          <p:nvPr/>
        </p:nvCxnSpPr>
        <p:spPr bwMode="auto">
          <a:xfrm>
            <a:off x="1614188" y="4462895"/>
            <a:ext cx="981977" cy="8563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D4F46661-32C2-218B-1C98-2D4C168CB8D1}"/>
              </a:ext>
            </a:extLst>
          </p:cNvPr>
          <p:cNvSpPr/>
          <p:nvPr/>
        </p:nvSpPr>
        <p:spPr bwMode="auto">
          <a:xfrm>
            <a:off x="1484765" y="2748659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ut of scope, Device ID1 for SME is opaque?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E6A5A859-E70E-F080-1BAE-01E9589573CD}"/>
              </a:ext>
            </a:extLst>
          </p:cNvPr>
          <p:cNvSpPr/>
          <p:nvPr/>
        </p:nvSpPr>
        <p:spPr bwMode="auto">
          <a:xfrm>
            <a:off x="10093670" y="2924641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ut of scope, for SME is opaque?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2BB4F3-4574-AD3B-C8F3-4F52931A5037}"/>
              </a:ext>
            </a:extLst>
          </p:cNvPr>
          <p:cNvSpPr txBox="1"/>
          <p:nvPr/>
        </p:nvSpPr>
        <p:spPr>
          <a:xfrm>
            <a:off x="1888165" y="3688339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Device ID1</a:t>
            </a:r>
          </a:p>
        </p:txBody>
      </p:sp>
    </p:spTree>
    <p:extLst>
      <p:ext uri="{BB962C8B-B14F-4D97-AF65-F5344CB8AC3E}">
        <p14:creationId xmlns:p14="http://schemas.microsoft.com/office/powerpoint/2010/main" val="200252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808</Words>
  <Application>Microsoft Macintosh PowerPoint</Application>
  <PresentationFormat>Widescreen</PresentationFormat>
  <Paragraphs>140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テーマ</vt:lpstr>
      <vt:lpstr>Microsoft Word 97-2004 Document</vt:lpstr>
      <vt:lpstr>Discussion on Device ID renaming</vt:lpstr>
      <vt:lpstr>Status of discussion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Ideas for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6</cp:revision>
  <dcterms:created xsi:type="dcterms:W3CDTF">2019-09-10T12:43:11Z</dcterms:created>
  <dcterms:modified xsi:type="dcterms:W3CDTF">2022-09-27T13:12:29Z</dcterms:modified>
</cp:coreProperties>
</file>