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57" r:id="rId6"/>
    <p:sldId id="265" r:id="rId7"/>
    <p:sldId id="368" r:id="rId8"/>
    <p:sldId id="268" r:id="rId9"/>
    <p:sldId id="280" r:id="rId10"/>
    <p:sldId id="266" r:id="rId11"/>
    <p:sldId id="370" r:id="rId12"/>
    <p:sldId id="261" r:id="rId13"/>
    <p:sldId id="369" r:id="rId14"/>
    <p:sldId id="2368" r:id="rId15"/>
    <p:sldId id="365" r:id="rId16"/>
    <p:sldId id="375" r:id="rId17"/>
    <p:sldId id="376" r:id="rId18"/>
    <p:sldId id="2369" r:id="rId19"/>
    <p:sldId id="2373" r:id="rId20"/>
    <p:sldId id="237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FC643E-2AE9-47E5-B6E2-5D8C2C08C3AB}" v="3" dt="2022-09-27T02:27:45.5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7" d="100"/>
          <a:sy n="67" d="100"/>
        </p:scale>
        <p:origin x="620" y="3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5FFC643E-2AE9-47E5-B6E2-5D8C2C08C3AB}"/>
    <pc:docChg chg="delSld modSld modMainMaster">
      <pc:chgData name="Yaghoobi, Hassan" userId="3e33afe7-62c8-4ade-8476-f73fe399f31e" providerId="ADAL" clId="{5FFC643E-2AE9-47E5-B6E2-5D8C2C08C3AB}" dt="2022-09-27T02:40:22.624" v="163" actId="207"/>
      <pc:docMkLst>
        <pc:docMk/>
      </pc:docMkLst>
      <pc:sldChg chg="modSp mod">
        <pc:chgData name="Yaghoobi, Hassan" userId="3e33afe7-62c8-4ade-8476-f73fe399f31e" providerId="ADAL" clId="{5FFC643E-2AE9-47E5-B6E2-5D8C2C08C3AB}" dt="2022-09-27T02:21:34.615" v="5" actId="20577"/>
        <pc:sldMkLst>
          <pc:docMk/>
          <pc:sldMk cId="0" sldId="256"/>
        </pc:sldMkLst>
        <pc:spChg chg="mod">
          <ac:chgData name="Yaghoobi, Hassan" userId="3e33afe7-62c8-4ade-8476-f73fe399f31e" providerId="ADAL" clId="{5FFC643E-2AE9-47E5-B6E2-5D8C2C08C3AB}" dt="2022-09-27T02:21:34.615" v="5" actId="20577"/>
          <ac:spMkLst>
            <pc:docMk/>
            <pc:sldMk cId="0" sldId="256"/>
            <ac:spMk id="3074" creationId="{00000000-0000-0000-0000-000000000000}"/>
          </ac:spMkLst>
        </pc:spChg>
      </pc:sldChg>
      <pc:sldChg chg="modSp mod">
        <pc:chgData name="Yaghoobi, Hassan" userId="3e33afe7-62c8-4ade-8476-f73fe399f31e" providerId="ADAL" clId="{5FFC643E-2AE9-47E5-B6E2-5D8C2C08C3AB}" dt="2022-09-27T02:22:00.301" v="15" actId="20577"/>
        <pc:sldMkLst>
          <pc:docMk/>
          <pc:sldMk cId="0" sldId="257"/>
        </pc:sldMkLst>
        <pc:spChg chg="mod">
          <ac:chgData name="Yaghoobi, Hassan" userId="3e33afe7-62c8-4ade-8476-f73fe399f31e" providerId="ADAL" clId="{5FFC643E-2AE9-47E5-B6E2-5D8C2C08C3AB}" dt="2022-09-27T02:22:00.301" v="15" actId="20577"/>
          <ac:spMkLst>
            <pc:docMk/>
            <pc:sldMk cId="0" sldId="257"/>
            <ac:spMk id="4098" creationId="{00000000-0000-0000-0000-000000000000}"/>
          </ac:spMkLst>
        </pc:spChg>
      </pc:sldChg>
      <pc:sldChg chg="modSp mod">
        <pc:chgData name="Yaghoobi, Hassan" userId="3e33afe7-62c8-4ade-8476-f73fe399f31e" providerId="ADAL" clId="{5FFC643E-2AE9-47E5-B6E2-5D8C2C08C3AB}" dt="2022-09-27T02:28:01.447" v="74" actId="20577"/>
        <pc:sldMkLst>
          <pc:docMk/>
          <pc:sldMk cId="0" sldId="261"/>
        </pc:sldMkLst>
        <pc:spChg chg="mod">
          <ac:chgData name="Yaghoobi, Hassan" userId="3e33afe7-62c8-4ade-8476-f73fe399f31e" providerId="ADAL" clId="{5FFC643E-2AE9-47E5-B6E2-5D8C2C08C3AB}" dt="2022-09-27T02:28:01.447" v="74" actId="20577"/>
          <ac:spMkLst>
            <pc:docMk/>
            <pc:sldMk cId="0" sldId="261"/>
            <ac:spMk id="5122" creationId="{00000000-0000-0000-0000-000000000000}"/>
          </ac:spMkLst>
        </pc:spChg>
      </pc:sldChg>
      <pc:sldChg chg="modSp mod">
        <pc:chgData name="Yaghoobi, Hassan" userId="3e33afe7-62c8-4ade-8476-f73fe399f31e" providerId="ADAL" clId="{5FFC643E-2AE9-47E5-B6E2-5D8C2C08C3AB}" dt="2022-09-27T02:22:14.834" v="17" actId="400"/>
        <pc:sldMkLst>
          <pc:docMk/>
          <pc:sldMk cId="3512326192" sldId="265"/>
        </pc:sldMkLst>
        <pc:spChg chg="mod">
          <ac:chgData name="Yaghoobi, Hassan" userId="3e33afe7-62c8-4ade-8476-f73fe399f31e" providerId="ADAL" clId="{5FFC643E-2AE9-47E5-B6E2-5D8C2C08C3AB}" dt="2022-09-27T02:22:14.834" v="17" actId="400"/>
          <ac:spMkLst>
            <pc:docMk/>
            <pc:sldMk cId="3512326192" sldId="265"/>
            <ac:spMk id="10243" creationId="{00000000-0000-0000-0000-000000000000}"/>
          </ac:spMkLst>
        </pc:spChg>
      </pc:sldChg>
      <pc:sldChg chg="modSp mod">
        <pc:chgData name="Yaghoobi, Hassan" userId="3e33afe7-62c8-4ade-8476-f73fe399f31e" providerId="ADAL" clId="{5FFC643E-2AE9-47E5-B6E2-5D8C2C08C3AB}" dt="2022-09-27T02:23:57.434" v="23" actId="207"/>
        <pc:sldMkLst>
          <pc:docMk/>
          <pc:sldMk cId="2555810336" sldId="266"/>
        </pc:sldMkLst>
        <pc:spChg chg="mod">
          <ac:chgData name="Yaghoobi, Hassan" userId="3e33afe7-62c8-4ade-8476-f73fe399f31e" providerId="ADAL" clId="{5FFC643E-2AE9-47E5-B6E2-5D8C2C08C3AB}" dt="2022-09-27T02:23:57.434" v="23" actId="207"/>
          <ac:spMkLst>
            <pc:docMk/>
            <pc:sldMk cId="2555810336" sldId="266"/>
            <ac:spMk id="20483" creationId="{00000000-0000-0000-0000-000000000000}"/>
          </ac:spMkLst>
        </pc:spChg>
      </pc:sldChg>
      <pc:sldChg chg="modSp mod">
        <pc:chgData name="Yaghoobi, Hassan" userId="3e33afe7-62c8-4ade-8476-f73fe399f31e" providerId="ADAL" clId="{5FFC643E-2AE9-47E5-B6E2-5D8C2C08C3AB}" dt="2022-09-27T02:40:22.624" v="163" actId="207"/>
        <pc:sldMkLst>
          <pc:docMk/>
          <pc:sldMk cId="1268977485" sldId="268"/>
        </pc:sldMkLst>
        <pc:spChg chg="mod">
          <ac:chgData name="Yaghoobi, Hassan" userId="3e33afe7-62c8-4ade-8476-f73fe399f31e" providerId="ADAL" clId="{5FFC643E-2AE9-47E5-B6E2-5D8C2C08C3AB}" dt="2022-09-27T02:40:22.624" v="163" actId="207"/>
          <ac:spMkLst>
            <pc:docMk/>
            <pc:sldMk cId="1268977485" sldId="268"/>
            <ac:spMk id="15363" creationId="{00000000-0000-0000-0000-000000000000}"/>
          </ac:spMkLst>
        </pc:spChg>
      </pc:sldChg>
      <pc:sldChg chg="modSp mod">
        <pc:chgData name="Yaghoobi, Hassan" userId="3e33afe7-62c8-4ade-8476-f73fe399f31e" providerId="ADAL" clId="{5FFC643E-2AE9-47E5-B6E2-5D8C2C08C3AB}" dt="2022-09-27T02:39:20.015" v="155" actId="20577"/>
        <pc:sldMkLst>
          <pc:docMk/>
          <pc:sldMk cId="81732721" sldId="369"/>
        </pc:sldMkLst>
        <pc:spChg chg="mod">
          <ac:chgData name="Yaghoobi, Hassan" userId="3e33afe7-62c8-4ade-8476-f73fe399f31e" providerId="ADAL" clId="{5FFC643E-2AE9-47E5-B6E2-5D8C2C08C3AB}" dt="2022-09-27T02:39:20.015" v="155" actId="20577"/>
          <ac:spMkLst>
            <pc:docMk/>
            <pc:sldMk cId="81732721" sldId="369"/>
            <ac:spMk id="6147" creationId="{00000000-0000-0000-0000-000000000000}"/>
          </ac:spMkLst>
        </pc:spChg>
      </pc:sldChg>
      <pc:sldChg chg="modSp mod">
        <pc:chgData name="Yaghoobi, Hassan" userId="3e33afe7-62c8-4ade-8476-f73fe399f31e" providerId="ADAL" clId="{5FFC643E-2AE9-47E5-B6E2-5D8C2C08C3AB}" dt="2022-09-27T02:25:03.879" v="66" actId="207"/>
        <pc:sldMkLst>
          <pc:docMk/>
          <pc:sldMk cId="3880020426" sldId="370"/>
        </pc:sldMkLst>
        <pc:spChg chg="mod">
          <ac:chgData name="Yaghoobi, Hassan" userId="3e33afe7-62c8-4ade-8476-f73fe399f31e" providerId="ADAL" clId="{5FFC643E-2AE9-47E5-B6E2-5D8C2C08C3AB}" dt="2022-09-27T02:25:03.879" v="66" actId="207"/>
          <ac:spMkLst>
            <pc:docMk/>
            <pc:sldMk cId="3880020426" sldId="370"/>
            <ac:spMk id="18435" creationId="{00000000-0000-0000-0000-000000000000}"/>
          </ac:spMkLst>
        </pc:spChg>
      </pc:sldChg>
      <pc:sldChg chg="del">
        <pc:chgData name="Yaghoobi, Hassan" userId="3e33afe7-62c8-4ade-8476-f73fe399f31e" providerId="ADAL" clId="{5FFC643E-2AE9-47E5-B6E2-5D8C2C08C3AB}" dt="2022-09-27T02:22:26.504" v="18" actId="2696"/>
        <pc:sldMkLst>
          <pc:docMk/>
          <pc:sldMk cId="1968720319" sldId="2366"/>
        </pc:sldMkLst>
      </pc:sldChg>
      <pc:sldChg chg="modSp mod">
        <pc:chgData name="Yaghoobi, Hassan" userId="3e33afe7-62c8-4ade-8476-f73fe399f31e" providerId="ADAL" clId="{5FFC643E-2AE9-47E5-B6E2-5D8C2C08C3AB}" dt="2022-09-27T02:39:51.727" v="159" actId="20577"/>
        <pc:sldMkLst>
          <pc:docMk/>
          <pc:sldMk cId="3407253792" sldId="2368"/>
        </pc:sldMkLst>
        <pc:spChg chg="mod">
          <ac:chgData name="Yaghoobi, Hassan" userId="3e33afe7-62c8-4ade-8476-f73fe399f31e" providerId="ADAL" clId="{5FFC643E-2AE9-47E5-B6E2-5D8C2C08C3AB}" dt="2022-09-27T02:39:51.727" v="159" actId="20577"/>
          <ac:spMkLst>
            <pc:docMk/>
            <pc:sldMk cId="3407253792" sldId="2368"/>
            <ac:spMk id="6147" creationId="{00000000-0000-0000-0000-000000000000}"/>
          </ac:spMkLst>
        </pc:spChg>
      </pc:sldChg>
      <pc:sldMasterChg chg="modSp mod">
        <pc:chgData name="Yaghoobi, Hassan" userId="3e33afe7-62c8-4ade-8476-f73fe399f31e" providerId="ADAL" clId="{5FFC643E-2AE9-47E5-B6E2-5D8C2C08C3AB}" dt="2022-09-27T02:21:48.796" v="11" actId="20577"/>
        <pc:sldMasterMkLst>
          <pc:docMk/>
          <pc:sldMasterMk cId="0" sldId="2147483648"/>
        </pc:sldMasterMkLst>
        <pc:spChg chg="mod">
          <ac:chgData name="Yaghoobi, Hassan" userId="3e33afe7-62c8-4ade-8476-f73fe399f31e" providerId="ADAL" clId="{5FFC643E-2AE9-47E5-B6E2-5D8C2C08C3AB}" dt="2022-09-27T02:21:48.796" v="1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9/26/2022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1663</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itu.int/dms_pub/itu-r/md/19/wp5a/c/R19-WP5A-C-0491!N15!MSW-E.docx" TargetMode="External"/><Relationship Id="rId13" Type="http://schemas.openxmlformats.org/officeDocument/2006/relationships/hyperlink" Target="https://www.itu.int/md/R19-WP5A-C-0568/en" TargetMode="External"/><Relationship Id="rId3" Type="http://schemas.openxmlformats.org/officeDocument/2006/relationships/hyperlink" Target="https://www.itu.int/md/R19-WP5A-C-0491/en" TargetMode="External"/><Relationship Id="rId7" Type="http://schemas.openxmlformats.org/officeDocument/2006/relationships/hyperlink" Target="https://www.itu.int/md/R19-WP5A-C-0576/en" TargetMode="External"/><Relationship Id="rId12" Type="http://schemas.openxmlformats.org/officeDocument/2006/relationships/hyperlink" Target="https://www.itu.int/md/R19-WP5A-C-0548/en"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s://www.itu.int/md/meetingdoc.asp?lang=en&amp;parent=R19-WP5A-C-0546" TargetMode="External"/><Relationship Id="rId1" Type="http://schemas.openxmlformats.org/officeDocument/2006/relationships/slideLayout" Target="../slideLayouts/slideLayout2.xml"/><Relationship Id="rId6" Type="http://schemas.openxmlformats.org/officeDocument/2006/relationships/hyperlink" Target="https://www.itu.int/md/R19-WP5A-C-0547/en" TargetMode="External"/><Relationship Id="rId11" Type="http://schemas.openxmlformats.org/officeDocument/2006/relationships/hyperlink" Target="https://www.itu.int/md/R19-WP5A-C-0546/en" TargetMode="External"/><Relationship Id="rId5" Type="http://schemas.openxmlformats.org/officeDocument/2006/relationships/hyperlink" Target="https://www.itu.int/md/R19-WP5A-C-0540/en" TargetMode="External"/><Relationship Id="rId15" Type="http://schemas.openxmlformats.org/officeDocument/2006/relationships/hyperlink" Target="https://www.itu.int/md/meetingdoc.asp?lang=en&amp;parent=R19-WP5A-C&amp;source=IEEE" TargetMode="External"/><Relationship Id="rId10" Type="http://schemas.openxmlformats.org/officeDocument/2006/relationships/hyperlink" Target="https://www.itu.int/md/R19-WP5A-C-0535/en" TargetMode="External"/><Relationship Id="rId4" Type="http://schemas.openxmlformats.org/officeDocument/2006/relationships/hyperlink" Target="https://www.itu.int/dms_pub/itu-r/md/19/wp5a/c/R19-WP5A-C-0491!N16!MSW-E.docx" TargetMode="External"/><Relationship Id="rId9" Type="http://schemas.openxmlformats.org/officeDocument/2006/relationships/hyperlink" Target="https://www.itu.int/md/R19-WP5A-C-0526/en" TargetMode="External"/><Relationship Id="rId14" Type="http://schemas.openxmlformats.org/officeDocument/2006/relationships/hyperlink" Target="https://www.itu.int/md/meetingdoc.asp?lang=en&amp;parent=R19-WP5A-C-0547"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md/meetingdoc.asp?lang=en&amp;parent=R19-WP5A-C&amp;source=Canada" TargetMode="External"/><Relationship Id="rId2" Type="http://schemas.openxmlformats.org/officeDocument/2006/relationships/hyperlink" Target="https://www.itu.int/md/meetingdoc.asp?lang=en&amp;parent=R19-WP5A-C-0540"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amp;source=Director%2C%20BR" TargetMode="External"/><Relationship Id="rId4" Type="http://schemas.openxmlformats.org/officeDocument/2006/relationships/hyperlink" Target="https://www.itu.int/md/meetingdoc.asp?lang=en&amp;parent=R19-WP5A-C-0576"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www.itu.int/md/meetingdoc.asp?lang=en&amp;parent=R19-WP5A-C-0568" TargetMode="External"/><Relationship Id="rId3" Type="http://schemas.openxmlformats.org/officeDocument/2006/relationships/hyperlink" Target="https://www.itu.int/md/meetingdoc.asp?lang=en&amp;parent=R19-WP5A-C&amp;source=European%20Telecommunications%20Standards%20Institute" TargetMode="External"/><Relationship Id="rId7" Type="http://schemas.openxmlformats.org/officeDocument/2006/relationships/hyperlink" Target="https://www.itu.int/md/meetingdoc.asp?lang=en&amp;parent=R19-WP5A-C&amp;source=China%20%28People&amp;#127;s%20Republic%20of%29" TargetMode="External"/><Relationship Id="rId2" Type="http://schemas.openxmlformats.org/officeDocument/2006/relationships/hyperlink" Target="https://www.itu.int/md/meetingdoc.asp?lang=en&amp;parent=R19-WP5A-C-0526"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548" TargetMode="External"/><Relationship Id="rId5" Type="http://schemas.openxmlformats.org/officeDocument/2006/relationships/hyperlink" Target="https://www.itu.int/md/meetingdoc.asp?lang=en&amp;parent=R19-WP5A-C&amp;source=Korea%20%28Republic%20of%29" TargetMode="External"/><Relationship Id="rId4" Type="http://schemas.openxmlformats.org/officeDocument/2006/relationships/hyperlink" Target="https://www.itu.int/md/meetingdoc.asp?lang=en&amp;parent=R19-WP5A-C-0535" TargetMode="External"/><Relationship Id="rId9" Type="http://schemas.openxmlformats.org/officeDocument/2006/relationships/hyperlink" Target="https://www.itu.int/md/meetingdoc.asp?lang=en&amp;parent=R19-WP5A-C&amp;source=Japa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dms_pub/itu-r/md/19/wp5a/c/R19-WP5A-C-0597!!MSW-E.docx" TargetMode="External"/><Relationship Id="rId2" Type="http://schemas.openxmlformats.org/officeDocument/2006/relationships/hyperlink" Target="https://www.itu.int/dms_pub/itu-r/md/19/wp5a/c/R19-WP5A-C-0597!N15!MSW-E.docx" TargetMode="External"/><Relationship Id="rId1" Type="http://schemas.openxmlformats.org/officeDocument/2006/relationships/slideLayout" Target="../slideLayouts/slideLayout2.xml"/><Relationship Id="rId5" Type="http://schemas.openxmlformats.org/officeDocument/2006/relationships/hyperlink" Target="https://www.itu.int/dms_pub/itu-r/md/19/wp5a/c/R19-WP5A-C-0597!N17!MSW-E.docx" TargetMode="External"/><Relationship Id="rId4" Type="http://schemas.openxmlformats.org/officeDocument/2006/relationships/hyperlink" Target="https://www.itu.int/dms_pub/itu-r/md/19/wp5a/c/R19-WP5A-C-0597!N16!MSW-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598-00-0itu-proposed-modifications-to-itu-r-wp5a-c-0597-n17.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22/11-22-1624-01-0itu-proposed-modifications-to-itu-r-m-1450-5.docx"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2/11-22-1542-00-0itu-itu-ahg-minutes-for-september-2022-interim.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2022-09-26</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September 2022</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514974024"/>
              </p:ext>
            </p:extLst>
          </p:nvPr>
        </p:nvGraphicFramePr>
        <p:xfrm>
          <a:off x="620713" y="2574925"/>
          <a:ext cx="10393362" cy="3794125"/>
        </p:xfrm>
        <a:graphic>
          <a:graphicData uri="http://schemas.openxmlformats.org/presentationml/2006/ole">
            <mc:AlternateContent xmlns:mc="http://schemas.openxmlformats.org/markup-compatibility/2006">
              <mc:Choice xmlns:v="urn:schemas-microsoft-com:vml" Requires="v">
                <p:oleObj name="Document" r:id="rId3" imgW="8286150" imgH="3020377" progId="Word.Document.8">
                  <p:embed/>
                </p:oleObj>
              </mc:Choice>
              <mc:Fallback>
                <p:oleObj name="Document" r:id="rId3" imgW="8286150" imgH="3020377" progId="Word.Document.8">
                  <p:embed/>
                  <p:pic>
                    <p:nvPicPr>
                      <p:cNvPr id="9" name="Object 3"/>
                      <p:cNvPicPr>
                        <a:picLocks noChangeAspect="1" noChangeArrowheads="1"/>
                      </p:cNvPicPr>
                      <p:nvPr/>
                    </p:nvPicPr>
                    <p:blipFill>
                      <a:blip r:embed="rId4"/>
                      <a:srcRect/>
                      <a:stretch>
                        <a:fillRect/>
                      </a:stretch>
                    </p:blipFill>
                    <p:spPr bwMode="auto">
                      <a:xfrm>
                        <a:off x="620713" y="2574925"/>
                        <a:ext cx="10393362" cy="379412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dirty="0"/>
              <a:t>Resolution of 11-22-1624 and 11-22-1598 contributions</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September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000" b="1" dirty="0"/>
              <a:t>Recommendations to 802.11 and 802.18 </a:t>
            </a:r>
          </a:p>
          <a:p>
            <a:pPr marL="342900" lvl="2" indent="-342900">
              <a:spcBef>
                <a:spcPts val="300"/>
              </a:spcBef>
              <a:spcAft>
                <a:spcPts val="0"/>
              </a:spcAft>
              <a:buFont typeface="Arial" panose="020B0604020202020204" pitchFamily="34" charset="0"/>
              <a:buChar char="•"/>
              <a:defRPr/>
            </a:pPr>
            <a:r>
              <a:rPr lang="en-US" sz="2000" b="1" dirty="0"/>
              <a:t>Support 802.18 for further processing of ITU AHG recommendations and submission to Working Party 5A after EC approval</a:t>
            </a:r>
          </a:p>
          <a:p>
            <a:pPr marL="342900" lvl="2" indent="-342900">
              <a:spcBef>
                <a:spcPts val="300"/>
              </a:spcBef>
              <a:spcAft>
                <a:spcPts val="0"/>
              </a:spcAft>
              <a:buFont typeface="Arial" panose="020B0604020202020204" pitchFamily="34" charset="0"/>
              <a:buChar char="•"/>
              <a:defRPr/>
            </a:pPr>
            <a:r>
              <a:rPr lang="en-US" sz="2000" b="1" dirty="0"/>
              <a:t>Working Party 5A Next Meeting Dates</a:t>
            </a:r>
          </a:p>
          <a:p>
            <a:pPr marL="800100" lvl="3" indent="-342900">
              <a:spcBef>
                <a:spcPts val="300"/>
              </a:spcBef>
              <a:spcAft>
                <a:spcPts val="0"/>
              </a:spcAft>
              <a:buFont typeface="Arial" panose="020B0604020202020204" pitchFamily="34" charset="0"/>
              <a:buChar char="•"/>
              <a:defRPr/>
            </a:pPr>
            <a:r>
              <a:rPr lang="pt-BR" sz="2000" dirty="0"/>
              <a:t>2022-11-14 to 2022-11-25</a:t>
            </a:r>
          </a:p>
          <a:p>
            <a:pPr marL="342900" lvl="2" indent="-342900">
              <a:spcBef>
                <a:spcPts val="300"/>
              </a:spcBef>
              <a:spcAft>
                <a:spcPts val="0"/>
              </a:spcAft>
              <a:buFont typeface="Arial" panose="020B0604020202020204" pitchFamily="34" charset="0"/>
              <a:buChar char="•"/>
              <a:defRPr/>
            </a:pPr>
            <a:r>
              <a:rPr lang="en-US" sz="2000" b="1" dirty="0"/>
              <a:t>Next ITU AHG Meeting </a:t>
            </a:r>
          </a:p>
          <a:p>
            <a:pPr marL="800100" lvl="3" indent="-342900">
              <a:spcBef>
                <a:spcPts val="300"/>
              </a:spcBef>
              <a:spcAft>
                <a:spcPts val="0"/>
              </a:spcAft>
              <a:buFont typeface="Arial" panose="020B0604020202020204" pitchFamily="34" charset="0"/>
              <a:buChar char="•"/>
              <a:defRPr/>
            </a:pPr>
            <a:r>
              <a:rPr lang="en-US" sz="2000" dirty="0"/>
              <a:t>TBD</a:t>
            </a:r>
          </a:p>
          <a:p>
            <a:pPr marL="342900" lvl="2" indent="-342900">
              <a:spcBef>
                <a:spcPts val="300"/>
              </a:spcBef>
              <a:spcAft>
                <a:spcPts val="0"/>
              </a:spcAft>
              <a:buFont typeface="Arial" panose="020B0604020202020204" pitchFamily="34" charset="0"/>
              <a:buChar char="•"/>
              <a:defRPr/>
            </a:pPr>
            <a:r>
              <a:rPr lang="en-US" sz="2000" b="1" dirty="0"/>
              <a:t>Any New Business?</a:t>
            </a:r>
          </a:p>
          <a:p>
            <a:pPr marL="800100" lvl="3" indent="-342900">
              <a:spcBef>
                <a:spcPts val="300"/>
              </a:spcBef>
              <a:spcAft>
                <a:spcPts val="0"/>
              </a:spcAft>
              <a:buFont typeface="Arial" panose="020B0604020202020204" pitchFamily="34" charset="0"/>
              <a:buChar char="•"/>
              <a:defRPr/>
            </a:pPr>
            <a:endParaRPr lang="en-US" sz="1800" b="1" dirty="0"/>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September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334000"/>
          </a:xfrm>
        </p:spPr>
        <p:txBody>
          <a:bodyPr/>
          <a:lstStyle/>
          <a:p>
            <a:r>
              <a:rPr lang="en-US" sz="1400" dirty="0"/>
              <a:t>ITU AHG – Background Material</a:t>
            </a:r>
          </a:p>
          <a:p>
            <a:pPr marL="457200" indent="-457200">
              <a:spcBef>
                <a:spcPts val="200"/>
              </a:spcBef>
              <a:buFont typeface="+mj-lt"/>
              <a:buAutoNum type="arabicPeriod"/>
              <a:defRPr/>
            </a:pPr>
            <a:r>
              <a:rPr lang="en-US" sz="1400" dirty="0"/>
              <a:t>ITU-R M.1450-5 (R-REC-M.1450-5-201404-I!!PDF-E): Characteristics of broadband radio local area networks, (02/2014) </a:t>
            </a:r>
          </a:p>
          <a:p>
            <a:pPr marL="400050" lvl="1" indent="0">
              <a:spcBef>
                <a:spcPts val="200"/>
              </a:spcBef>
              <a:defRPr/>
            </a:pPr>
            <a:r>
              <a:rPr lang="en-US" sz="14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400" dirty="0">
              <a:solidFill>
                <a:srgbClr val="0000CC"/>
              </a:solidFill>
            </a:endParaRPr>
          </a:p>
          <a:p>
            <a:pPr marL="457200" indent="-457200">
              <a:spcBef>
                <a:spcPts val="200"/>
              </a:spcBef>
              <a:buFont typeface="+mj-lt"/>
              <a:buAutoNum type="arabicPeriod"/>
              <a:defRPr/>
            </a:pPr>
            <a:r>
              <a:rPr lang="en-US" sz="1400" dirty="0"/>
              <a:t>ITU-R M.1801-2 (R-REC-M.1801-2-201302-I!!PDF-E): Radio interface standards for broadband wireless access systems, including mobile and nomadic applications, in the mobile service operating below 6 GHz, (02/2013)</a:t>
            </a:r>
            <a:endParaRPr lang="en-GB" sz="1400" dirty="0"/>
          </a:p>
          <a:p>
            <a:pPr marL="0" indent="0">
              <a:spcBef>
                <a:spcPts val="200"/>
              </a:spcBef>
              <a:defRPr/>
            </a:pPr>
            <a:r>
              <a:rPr lang="en-GB" sz="1400" u="sng" dirty="0">
                <a:solidFill>
                  <a:srgbClr val="CCCCFF"/>
                </a:solidFill>
                <a:hlinkClick r:id="rId4">
                  <a:extLst>
                    <a:ext uri="{A12FA001-AC4F-418D-AE19-62706E023703}">
                      <ahyp:hlinkClr xmlns:ahyp="http://schemas.microsoft.com/office/drawing/2018/hyperlinkcolor" val="tx"/>
                    </a:ext>
                  </a:extLst>
                </a:hlinkClick>
              </a:rPr>
              <a:t>	</a:t>
            </a:r>
            <a:r>
              <a:rPr lang="en-US" sz="14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400" dirty="0">
              <a:solidFill>
                <a:srgbClr val="0000CC"/>
              </a:solidFill>
            </a:endParaRPr>
          </a:p>
          <a:p>
            <a:pPr>
              <a:defRPr/>
            </a:pPr>
            <a:r>
              <a:rPr lang="en-US" sz="14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400" b="1" dirty="0">
                <a:cs typeface="+mn-cs"/>
              </a:rPr>
              <a:t>Proposed modification to Recommendation ITU-R M.1450-5 </a:t>
            </a:r>
            <a:r>
              <a:rPr lang="en-US" sz="1400" dirty="0">
                <a:solidFill>
                  <a:srgbClr val="0000CC"/>
                </a:solidFill>
                <a:hlinkClick r:id="rId5">
                  <a:extLst>
                    <a:ext uri="{A12FA001-AC4F-418D-AE19-62706E023703}">
                      <ahyp:hlinkClr xmlns:ahyp="http://schemas.microsoft.com/office/drawing/2018/hyperlinkcolor" val="tx"/>
                    </a:ext>
                  </a:extLst>
                </a:hlinkClick>
              </a:rPr>
              <a:t>[44]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cs typeface="+mn-cs"/>
              </a:rPr>
              <a:t>Proposed modification to Recommendation ITU-R M.1801-2 </a:t>
            </a:r>
            <a:r>
              <a:rPr lang="en-US" sz="1400" dirty="0">
                <a:solidFill>
                  <a:srgbClr val="0000CC"/>
                </a:solidFill>
                <a:hlinkClick r:id="rId6">
                  <a:extLst>
                    <a:ext uri="{A12FA001-AC4F-418D-AE19-62706E023703}">
                      <ahyp:hlinkClr xmlns:ahyp="http://schemas.microsoft.com/office/drawing/2018/hyperlinkcolor" val="tx"/>
                    </a:ext>
                  </a:extLst>
                </a:hlinkClick>
              </a:rPr>
              <a:t>[43]</a:t>
            </a:r>
            <a:endParaRPr lang="en-US" sz="1400" u="sng" dirty="0">
              <a:solidFill>
                <a:srgbClr val="0000CC"/>
              </a:solidFill>
            </a:endParaRPr>
          </a:p>
          <a:p>
            <a:pPr>
              <a:defRPr/>
            </a:pPr>
            <a:r>
              <a:rPr lang="en-US" sz="14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400" b="1" dirty="0"/>
              <a:t>Proposed modification to Recommendation ITU-R M.1450-5 </a:t>
            </a:r>
            <a:r>
              <a:rPr lang="en-US" sz="1400" dirty="0">
                <a:solidFill>
                  <a:srgbClr val="0000CC"/>
                </a:solidFill>
                <a:hlinkClick r:id="rId7">
                  <a:extLst>
                    <a:ext uri="{A12FA001-AC4F-418D-AE19-62706E023703}">
                      <ahyp:hlinkClr xmlns:ahyp="http://schemas.microsoft.com/office/drawing/2018/hyperlinkcolor" val="tx"/>
                    </a:ext>
                  </a:extLst>
                </a:hlinkClick>
              </a:rPr>
              <a:t>[154]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t>Proposed modification to Recommendation ITU-R M.1801-2 </a:t>
            </a:r>
            <a:r>
              <a:rPr lang="en-US" sz="1400" dirty="0">
                <a:solidFill>
                  <a:srgbClr val="0000CC"/>
                </a:solidFill>
                <a:hlinkClick r:id="rId8">
                  <a:extLst>
                    <a:ext uri="{A12FA001-AC4F-418D-AE19-62706E023703}">
                      <ahyp:hlinkClr xmlns:ahyp="http://schemas.microsoft.com/office/drawing/2018/hyperlinkcolor" val="tx"/>
                    </a:ext>
                  </a:extLst>
                </a:hlinkClick>
              </a:rPr>
              <a:t>[153]</a:t>
            </a:r>
            <a:endParaRPr lang="en-US" sz="1400" dirty="0">
              <a:solidFill>
                <a:srgbClr val="0000CC"/>
              </a:solidFill>
            </a:endParaRPr>
          </a:p>
          <a:p>
            <a:pPr marL="0" lvl="2" indent="0">
              <a:spcBef>
                <a:spcPts val="300"/>
              </a:spcBef>
              <a:spcAft>
                <a:spcPts val="0"/>
              </a:spcAft>
              <a:defRPr/>
            </a:pPr>
            <a:r>
              <a:rPr lang="en-US" sz="14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M.1450-5 </a:t>
            </a:r>
            <a:r>
              <a:rPr lang="en-US" sz="1400" b="1" dirty="0">
                <a:solidFill>
                  <a:srgbClr val="0000CC"/>
                </a:solidFill>
              </a:rPr>
              <a:t>[</a:t>
            </a:r>
            <a:r>
              <a:rPr lang="en-US" sz="1400" b="1" dirty="0">
                <a:solidFill>
                  <a:srgbClr val="0000CC"/>
                </a:solidFill>
                <a:hlinkClick r:id="rId9">
                  <a:extLst>
                    <a:ext uri="{A12FA001-AC4F-418D-AE19-62706E023703}">
                      <ahyp:hlinkClr xmlns:ahyp="http://schemas.microsoft.com/office/drawing/2018/hyperlinkcolor" val="tx"/>
                    </a:ext>
                  </a:extLst>
                </a:hlinkClick>
              </a:rPr>
              <a:t> 245 </a:t>
            </a:r>
            <a:r>
              <a:rPr lang="en-US" sz="1400" b="1" dirty="0">
                <a:solidFill>
                  <a:srgbClr val="0000CC"/>
                </a:solidFill>
              </a:rPr>
              <a:t>] </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M.1801-2 </a:t>
            </a:r>
            <a:r>
              <a:rPr lang="en-US" sz="1400" b="1" dirty="0">
                <a:solidFill>
                  <a:srgbClr val="0000CC"/>
                </a:solidFill>
              </a:rPr>
              <a:t>[ </a:t>
            </a:r>
            <a:r>
              <a:rPr lang="en-US" sz="1400" b="1" dirty="0">
                <a:solidFill>
                  <a:srgbClr val="0000CC"/>
                </a:solidFill>
                <a:hlinkClick r:id="rId10">
                  <a:extLst>
                    <a:ext uri="{A12FA001-AC4F-418D-AE19-62706E023703}">
                      <ahyp:hlinkClr xmlns:ahyp="http://schemas.microsoft.com/office/drawing/2018/hyperlinkcolor" val="tx"/>
                    </a:ext>
                  </a:extLst>
                </a:hlinkClick>
              </a:rPr>
              <a:t>246 </a:t>
            </a:r>
            <a:r>
              <a:rPr lang="en-US" sz="1400" b="1" dirty="0">
                <a:solidFill>
                  <a:srgbClr val="0000CC"/>
                </a:solidFill>
              </a:rPr>
              <a:t>] </a:t>
            </a:r>
          </a:p>
          <a:p>
            <a:pPr marL="0" lvl="2" indent="0">
              <a:spcBef>
                <a:spcPts val="300"/>
              </a:spcBef>
              <a:spcAft>
                <a:spcPts val="0"/>
              </a:spcAft>
              <a:defRPr/>
            </a:pPr>
            <a:r>
              <a:rPr lang="en-US" sz="1400" b="1" dirty="0">
                <a:cs typeface="+mn-cs"/>
              </a:rPr>
              <a:t>IEEE 802 contributions to WP5A Nov 2021 Meeting under agenda item RLAN characteristics</a:t>
            </a:r>
            <a:endParaRPr lang="en-US" sz="14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400" b="0" kern="1200" dirty="0">
                <a:solidFill>
                  <a:srgbClr val="0000CC"/>
                </a:solidFill>
                <a:latin typeface="Times New Roman" panose="02020603050405020304" pitchFamily="18" charset="0"/>
                <a:ea typeface="MS Gothic" panose="020B0609070205080204" pitchFamily="49" charset="-128"/>
              </a:rPr>
              <a:t>   </a:t>
            </a:r>
            <a:endParaRPr lang="en-US" sz="14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4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400" b="1" dirty="0">
                <a:cs typeface="+mn-cs"/>
              </a:rPr>
              <a:t>IEEE 802 contributions to WP5A Nov 2021 Meeting under agenda item RLAN characteristics</a:t>
            </a: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1" dirty="0">
                <a:solidFill>
                  <a:srgbClr val="0000CC"/>
                </a:solidFill>
                <a:hlinkClick r:id="rId13">
                  <a:extLst>
                    <a:ext uri="{A12FA001-AC4F-418D-AE19-62706E023703}">
                      <ahyp:hlinkClr xmlns:ahyp="http://schemas.microsoft.com/office/drawing/2018/hyperlinkcolor" val="tx"/>
                    </a:ext>
                  </a:extLst>
                </a:hlinkClick>
              </a:rPr>
              <a:t>[ 547 ]</a:t>
            </a:r>
            <a:r>
              <a:rPr lang="en-US" sz="1400" dirty="0">
                <a:solidFill>
                  <a:srgbClr val="0000CC"/>
                </a:solidFill>
              </a:rPr>
              <a:t>   </a:t>
            </a:r>
            <a:endParaRPr lang="en-US" sz="14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b="1" dirty="0">
                <a:solidFill>
                  <a:srgbClr val="0000CC"/>
                </a:solidFill>
                <a:hlinkClick r:id="rId14">
                  <a:extLst>
                    <a:ext uri="{A12FA001-AC4F-418D-AE19-62706E023703}">
                      <ahyp:hlinkClr xmlns:ahyp="http://schemas.microsoft.com/office/drawing/2018/hyperlinkcolor" val="tx"/>
                    </a:ext>
                  </a:extLst>
                </a:hlinkClick>
              </a:rPr>
              <a:t>[ 546 ]</a:t>
            </a:r>
            <a:r>
              <a:rPr lang="en-US" sz="1400" dirty="0">
                <a:solidFill>
                  <a:srgbClr val="0000CC"/>
                </a:solidFill>
              </a:rPr>
              <a:t> </a:t>
            </a:r>
            <a:endParaRPr lang="en-US" sz="14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September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ctr">
            <a:normAutofit/>
          </a:bodyPr>
          <a:lstStyle/>
          <a:p>
            <a:r>
              <a:rPr lang="en-US" altLang="en-US" dirty="0"/>
              <a:t>Updates from ITU-R WP 5A</a:t>
            </a:r>
          </a:p>
        </p:txBody>
      </p:sp>
      <p:sp>
        <p:nvSpPr>
          <p:cNvPr id="6147" name="Content Placeholder 2"/>
          <p:cNvSpPr>
            <a:spLocks noGrp="1"/>
          </p:cNvSpPr>
          <p:nvPr>
            <p:ph idx="1"/>
          </p:nvPr>
        </p:nvSpPr>
        <p:spPr>
          <a:xfrm>
            <a:off x="942976" y="1573210"/>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Geneva, 23 May - 3 June 2022</a:t>
            </a:r>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0" lvl="2" indent="0">
              <a:spcBef>
                <a:spcPts val="300"/>
              </a:spcBef>
              <a:spcAft>
                <a:spcPts val="0"/>
              </a:spcAft>
              <a:defRPr/>
            </a:pPr>
            <a:endParaRPr lang="en-US" sz="2800" dirty="0"/>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r>
              <a:rPr lang="en-US" sz="2000" dirty="0"/>
              <a:t>IEEE 802 Contributions</a:t>
            </a:r>
            <a:endParaRPr lang="en-US" sz="28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graphicFrame>
        <p:nvGraphicFramePr>
          <p:cNvPr id="6" name="Table 5">
            <a:extLst>
              <a:ext uri="{FF2B5EF4-FFF2-40B4-BE49-F238E27FC236}">
                <a16:creationId xmlns:a16="http://schemas.microsoft.com/office/drawing/2014/main" id="{EDD543A3-5366-4728-BE79-E6BBE068CA27}"/>
              </a:ext>
            </a:extLst>
          </p:cNvPr>
          <p:cNvGraphicFramePr>
            <a:graphicFrameLocks noGrp="1"/>
          </p:cNvGraphicFramePr>
          <p:nvPr>
            <p:extLst>
              <p:ext uri="{D42A27DB-BD31-4B8C-83A1-F6EECF244321}">
                <p14:modId xmlns:p14="http://schemas.microsoft.com/office/powerpoint/2010/main" val="2133627289"/>
              </p:ext>
            </p:extLst>
          </p:nvPr>
        </p:nvGraphicFramePr>
        <p:xfrm>
          <a:off x="985162" y="2286000"/>
          <a:ext cx="10024681" cy="1272225"/>
        </p:xfrm>
        <a:graphic>
          <a:graphicData uri="http://schemas.openxmlformats.org/drawingml/2006/table">
            <a:tbl>
              <a:tblPr firstRow="1" firstCol="1" lastRow="1" lastCol="1" bandRow="1" bandCol="1"/>
              <a:tblGrid>
                <a:gridCol w="2336086">
                  <a:extLst>
                    <a:ext uri="{9D8B030D-6E8A-4147-A177-3AD203B41FA5}">
                      <a16:colId xmlns:a16="http://schemas.microsoft.com/office/drawing/2014/main" val="707086549"/>
                    </a:ext>
                  </a:extLst>
                </a:gridCol>
                <a:gridCol w="7688595">
                  <a:extLst>
                    <a:ext uri="{9D8B030D-6E8A-4147-A177-3AD203B41FA5}">
                      <a16:colId xmlns:a16="http://schemas.microsoft.com/office/drawing/2014/main" val="2515921295"/>
                    </a:ext>
                  </a:extLst>
                </a:gridCol>
              </a:tblGrid>
              <a:tr h="303983">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400" b="1" dirty="0">
                          <a:effectLst/>
                          <a:latin typeface="Arial" panose="020B0604020202020204" pitchFamily="34" charset="0"/>
                          <a:ea typeface="Times New Roman" panose="02020603050405020304" pitchFamily="18" charset="0"/>
                        </a:rPr>
                        <a:t>Working Group 2: Systems and standards (Chairman: </a:t>
                      </a:r>
                      <a:r>
                        <a:rPr lang="en-CA" sz="1400" b="1" u="sng" dirty="0">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Lang </a:t>
                      </a:r>
                      <a:r>
                        <a:rPr lang="en-CA" sz="1400" b="1" u="sng" dirty="0" err="1">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400" b="1" dirty="0">
                          <a:solidFill>
                            <a:srgbClr val="000000"/>
                          </a:solidFill>
                          <a:effectLst/>
                          <a:latin typeface="Arial" panose="020B0604020202020204" pitchFamily="34" charset="0"/>
                          <a:ea typeface="Times New Roman" panose="02020603050405020304" pitchFamily="18" charset="0"/>
                        </a:rPr>
                        <a:t>, China)</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2698852561"/>
                  </a:ext>
                </a:extLst>
              </a:tr>
              <a:tr h="968242">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400" b="1" dirty="0">
                          <a:solidFill>
                            <a:srgbClr val="000000"/>
                          </a:solidFill>
                          <a:effectLst/>
                          <a:latin typeface="Arial" panose="020B0604020202020204" pitchFamily="34" charset="0"/>
                          <a:ea typeface="Times New Roman" panose="02020603050405020304" pitchFamily="18" charset="0"/>
                        </a:rPr>
                        <a:t>Broadband Wireless Access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M.1801: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 </a:t>
                      </a:r>
                      <a:r>
                        <a:rPr lang="en-CA" sz="1400" u="sng" dirty="0">
                          <a:solidFill>
                            <a:srgbClr val="0000CC"/>
                          </a:solidFill>
                          <a:effectLs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540</a:t>
                      </a:r>
                      <a:r>
                        <a:rPr lang="en-CA" sz="1400" u="sng" dirty="0">
                          <a:solidFill>
                            <a:srgbClr val="000000"/>
                          </a:solidFill>
                          <a:effectLst/>
                          <a:latin typeface="Arial" panose="020B0604020202020204" pitchFamily="34" charset="0"/>
                          <a:ea typeface="Times New Roman" panose="02020603050405020304" pitchFamily="18" charset="0"/>
                        </a:rPr>
                        <a:t> (Canada); </a:t>
                      </a:r>
                      <a:r>
                        <a:rPr lang="en-CA" sz="1400" u="sng" dirty="0">
                          <a:solidFill>
                            <a:srgbClr val="0000CC"/>
                          </a:solidFill>
                          <a:effectLst/>
                          <a:latin typeface="Arial" panose="020B06040202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547</a:t>
                      </a:r>
                      <a:r>
                        <a:rPr lang="en-CA" sz="1400" u="sng" dirty="0">
                          <a:solidFill>
                            <a:srgbClr val="000000"/>
                          </a:solidFill>
                          <a:effectLst/>
                          <a:latin typeface="Arial" panose="020B0604020202020204" pitchFamily="34" charset="0"/>
                          <a:ea typeface="Times New Roman" panose="02020603050405020304" pitchFamily="18" charset="0"/>
                        </a:rPr>
                        <a:t> (IEEE);</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576</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(XGP Forum)</a:t>
                      </a:r>
                      <a:endParaRPr lang="en-US" sz="14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M.1450: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Annex 15</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a:t>
                      </a:r>
                      <a:r>
                        <a:rPr lang="en-GB" sz="1400" u="sng" dirty="0">
                          <a:solidFill>
                            <a:srgbClr val="000000"/>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526</a:t>
                      </a:r>
                      <a:r>
                        <a:rPr lang="en-CA" sz="1400" u="sng" dirty="0">
                          <a:solidFill>
                            <a:srgbClr val="0000FF"/>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(ETSI); </a:t>
                      </a:r>
                      <a:r>
                        <a:rPr lang="en-CA" sz="1400" u="sng" dirty="0">
                          <a:solidFill>
                            <a:srgbClr val="0000CC"/>
                          </a:solidFill>
                          <a:effectLst/>
                          <a:latin typeface="Arial" panose="020B06040202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535</a:t>
                      </a:r>
                      <a:r>
                        <a:rPr lang="en-CA" sz="1400" u="sng" dirty="0">
                          <a:solidFill>
                            <a:srgbClr val="000000"/>
                          </a:solidFill>
                          <a:effectLst/>
                          <a:latin typeface="Arial" panose="020B0604020202020204" pitchFamily="34" charset="0"/>
                          <a:ea typeface="Times New Roman" panose="02020603050405020304" pitchFamily="18" charset="0"/>
                        </a:rPr>
                        <a:t> (Korea); </a:t>
                      </a:r>
                      <a:r>
                        <a:rPr lang="en-CA" sz="1400" u="sng" dirty="0">
                          <a:solidFill>
                            <a:srgbClr val="0000CC"/>
                          </a:solidFill>
                          <a:effectLst/>
                          <a:latin typeface="Arial" panose="020B06040202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546</a:t>
                      </a:r>
                      <a:r>
                        <a:rPr lang="en-CA" sz="1400" u="sng" dirty="0">
                          <a:solidFill>
                            <a:srgbClr val="000000"/>
                          </a:solidFill>
                          <a:effectLst/>
                          <a:latin typeface="Arial" panose="020B0604020202020204" pitchFamily="34" charset="0"/>
                          <a:ea typeface="Times New Roman" panose="02020603050405020304" pitchFamily="18" charset="0"/>
                        </a:rPr>
                        <a:t> (IEEE); </a:t>
                      </a:r>
                      <a:br>
                        <a:rPr lang="en-CA" sz="1400" u="sng" dirty="0">
                          <a:solidFill>
                            <a:srgbClr val="000000"/>
                          </a:solidFill>
                          <a:effectLst/>
                          <a:latin typeface="Arial" panose="020B0604020202020204" pitchFamily="34" charset="0"/>
                          <a:ea typeface="Times New Roman" panose="02020603050405020304" pitchFamily="18" charset="0"/>
                        </a:rPr>
                      </a:br>
                      <a:r>
                        <a:rPr lang="en-CA" sz="1400" u="sng" dirty="0">
                          <a:solidFill>
                            <a:srgbClr val="0000CC"/>
                          </a:solidFill>
                          <a:effectLst/>
                          <a:latin typeface="Arial" panose="020B0604020202020204" pitchFamily="34" charset="0"/>
                          <a:ea typeface="Times New Roman" panose="02020603050405020304" pitchFamily="18" charset="0"/>
                          <a:hlinkClick r:id="rId12">
                            <a:extLst>
                              <a:ext uri="{A12FA001-AC4F-418D-AE19-62706E023703}">
                                <ahyp:hlinkClr xmlns:ahyp="http://schemas.microsoft.com/office/drawing/2018/hyperlinkcolor" val="tx"/>
                              </a:ext>
                            </a:extLst>
                          </a:hlinkClick>
                        </a:rPr>
                        <a:t>548</a:t>
                      </a:r>
                      <a:r>
                        <a:rPr lang="en-CA" sz="1400" u="sng" dirty="0">
                          <a:solidFill>
                            <a:srgbClr val="000000"/>
                          </a:solidFill>
                          <a:effectLst/>
                          <a:latin typeface="Arial" panose="020B0604020202020204" pitchFamily="34" charset="0"/>
                          <a:ea typeface="Times New Roman" panose="02020603050405020304" pitchFamily="18" charset="0"/>
                        </a:rPr>
                        <a:t> (China);</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13">
                            <a:extLst>
                              <a:ext uri="{A12FA001-AC4F-418D-AE19-62706E023703}">
                                <ahyp:hlinkClr xmlns:ahyp="http://schemas.microsoft.com/office/drawing/2018/hyperlinkcolor" val="tx"/>
                              </a:ext>
                            </a:extLst>
                          </a:hlinkClick>
                        </a:rPr>
                        <a:t>568</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(Japan)</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3552080529"/>
                  </a:ext>
                </a:extLst>
              </a:tr>
            </a:tbl>
          </a:graphicData>
        </a:graphic>
      </p:graphicFrame>
      <p:graphicFrame>
        <p:nvGraphicFramePr>
          <p:cNvPr id="11" name="Table 10">
            <a:extLst>
              <a:ext uri="{FF2B5EF4-FFF2-40B4-BE49-F238E27FC236}">
                <a16:creationId xmlns:a16="http://schemas.microsoft.com/office/drawing/2014/main" id="{214A8D81-ACA4-4292-AE9A-B5CF4982F93A}"/>
              </a:ext>
            </a:extLst>
          </p:cNvPr>
          <p:cNvGraphicFramePr>
            <a:graphicFrameLocks noGrp="1"/>
          </p:cNvGraphicFramePr>
          <p:nvPr>
            <p:extLst>
              <p:ext uri="{D42A27DB-BD31-4B8C-83A1-F6EECF244321}">
                <p14:modId xmlns:p14="http://schemas.microsoft.com/office/powerpoint/2010/main" val="278731467"/>
              </p:ext>
            </p:extLst>
          </p:nvPr>
        </p:nvGraphicFramePr>
        <p:xfrm>
          <a:off x="1180043" y="4800600"/>
          <a:ext cx="9829800" cy="1148080"/>
        </p:xfrm>
        <a:graphic>
          <a:graphicData uri="http://schemas.openxmlformats.org/drawingml/2006/table">
            <a:tbl>
              <a:tblPr/>
              <a:tblGrid>
                <a:gridCol w="92054">
                  <a:extLst>
                    <a:ext uri="{9D8B030D-6E8A-4147-A177-3AD203B41FA5}">
                      <a16:colId xmlns:a16="http://schemas.microsoft.com/office/drawing/2014/main" val="1719737100"/>
                    </a:ext>
                  </a:extLst>
                </a:gridCol>
                <a:gridCol w="902126">
                  <a:extLst>
                    <a:ext uri="{9D8B030D-6E8A-4147-A177-3AD203B41FA5}">
                      <a16:colId xmlns:a16="http://schemas.microsoft.com/office/drawing/2014/main" val="1054783438"/>
                    </a:ext>
                  </a:extLst>
                </a:gridCol>
                <a:gridCol w="7553452">
                  <a:extLst>
                    <a:ext uri="{9D8B030D-6E8A-4147-A177-3AD203B41FA5}">
                      <a16:colId xmlns:a16="http://schemas.microsoft.com/office/drawing/2014/main" val="2072246979"/>
                    </a:ext>
                  </a:extLst>
                </a:gridCol>
                <a:gridCol w="1282168">
                  <a:extLst>
                    <a:ext uri="{9D8B030D-6E8A-4147-A177-3AD203B41FA5}">
                      <a16:colId xmlns:a16="http://schemas.microsoft.com/office/drawing/2014/main" val="3422114436"/>
                    </a:ext>
                  </a:extLst>
                </a:gridCol>
              </a:tblGrid>
              <a:tr h="0">
                <a:tc>
                  <a:txBody>
                    <a:bodyPr/>
                    <a:lstStyle/>
                    <a:p>
                      <a:r>
                        <a:rPr lang="en-US"/>
                        <a:t> </a:t>
                      </a:r>
                    </a:p>
                  </a:txBody>
                  <a:tcPr marL="12700" marR="12700" marT="12700" marB="12700">
                    <a:lnL>
                      <a:noFill/>
                    </a:lnL>
                    <a:lnR>
                      <a:noFill/>
                    </a:lnR>
                    <a:lnT>
                      <a:noFill/>
                    </a:lnT>
                    <a:lnB>
                      <a:noFill/>
                    </a:lnB>
                    <a:solidFill>
                      <a:srgbClr val="E6EAFF"/>
                    </a:solidFill>
                  </a:tcPr>
                </a:tc>
                <a:tc>
                  <a:txBody>
                    <a:bodyPr/>
                    <a:lstStyle/>
                    <a:p>
                      <a:r>
                        <a:rPr lang="en-US" b="1" dirty="0">
                          <a:solidFill>
                            <a:srgbClr val="0000CC"/>
                          </a:solidFill>
                          <a:hlinkClick r:id="rId14">
                            <a:extLst>
                              <a:ext uri="{A12FA001-AC4F-418D-AE19-62706E023703}">
                                <ahyp:hlinkClr xmlns:ahyp="http://schemas.microsoft.com/office/drawing/2018/hyperlinkcolor" val="tx"/>
                              </a:ext>
                            </a:extLst>
                          </a:hlinkClick>
                        </a:rPr>
                        <a:t>[ 547 ]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dirty="0"/>
                        <a:t>Proposed modification to Recommendation ITU-R M.1801-2    </a:t>
                      </a:r>
                    </a:p>
                  </a:txBody>
                  <a:tcPr marL="12700" marR="12700" marT="12700" marB="12700">
                    <a:lnL>
                      <a:noFill/>
                    </a:lnL>
                    <a:lnR>
                      <a:noFill/>
                    </a:lnR>
                    <a:lnT>
                      <a:noFill/>
                    </a:lnT>
                    <a:lnB>
                      <a:noFill/>
                    </a:lnB>
                    <a:solidFill>
                      <a:srgbClr val="E6EA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624981223"/>
                  </a:ext>
                </a:extLst>
              </a:tr>
              <a:tr h="0">
                <a:tc>
                  <a:txBody>
                    <a:bodyPr/>
                    <a:lstStyle/>
                    <a:p>
                      <a:r>
                        <a:rPr lang="en-US">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b="1" dirty="0">
                          <a:solidFill>
                            <a:srgbClr val="0000CC"/>
                          </a:solidFill>
                          <a:hlinkClick r:id="rId16">
                            <a:extLst>
                              <a:ext uri="{A12FA001-AC4F-418D-AE19-62706E023703}">
                                <ahyp:hlinkClr xmlns:ahyp="http://schemas.microsoft.com/office/drawing/2018/hyperlinkcolor" val="tx"/>
                              </a:ext>
                            </a:extLst>
                          </a:hlinkClick>
                        </a:rPr>
                        <a:t>[ 546 ]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dirty="0"/>
                        <a:t>Proposed modification to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1399195894"/>
                  </a:ext>
                </a:extLst>
              </a:tr>
            </a:tbl>
          </a:graphicData>
        </a:graphic>
      </p:graphicFrame>
    </p:spTree>
    <p:extLst>
      <p:ext uri="{BB962C8B-B14F-4D97-AF65-F5344CB8AC3E}">
        <p14:creationId xmlns:p14="http://schemas.microsoft.com/office/powerpoint/2010/main" val="362764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M.1801</a:t>
            </a:r>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15</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graphicFrame>
        <p:nvGraphicFramePr>
          <p:cNvPr id="2" name="Table 1">
            <a:extLst>
              <a:ext uri="{FF2B5EF4-FFF2-40B4-BE49-F238E27FC236}">
                <a16:creationId xmlns:a16="http://schemas.microsoft.com/office/drawing/2014/main" id="{3474197F-6CDC-40C8-A823-109C1C0A60C0}"/>
              </a:ext>
            </a:extLst>
          </p:cNvPr>
          <p:cNvGraphicFramePr>
            <a:graphicFrameLocks noGrp="1"/>
          </p:cNvGraphicFramePr>
          <p:nvPr>
            <p:extLst>
              <p:ext uri="{D42A27DB-BD31-4B8C-83A1-F6EECF244321}">
                <p14:modId xmlns:p14="http://schemas.microsoft.com/office/powerpoint/2010/main" val="3282304877"/>
              </p:ext>
            </p:extLst>
          </p:nvPr>
        </p:nvGraphicFramePr>
        <p:xfrm>
          <a:off x="926358" y="1820629"/>
          <a:ext cx="10438767" cy="2794000"/>
        </p:xfrm>
        <a:graphic>
          <a:graphicData uri="http://schemas.openxmlformats.org/drawingml/2006/table">
            <a:tbl>
              <a:tblPr/>
              <a:tblGrid>
                <a:gridCol w="914399">
                  <a:extLst>
                    <a:ext uri="{9D8B030D-6E8A-4147-A177-3AD203B41FA5}">
                      <a16:colId xmlns:a16="http://schemas.microsoft.com/office/drawing/2014/main" val="928009435"/>
                    </a:ext>
                  </a:extLst>
                </a:gridCol>
                <a:gridCol w="6477000">
                  <a:extLst>
                    <a:ext uri="{9D8B030D-6E8A-4147-A177-3AD203B41FA5}">
                      <a16:colId xmlns:a16="http://schemas.microsoft.com/office/drawing/2014/main" val="1112081529"/>
                    </a:ext>
                  </a:extLst>
                </a:gridCol>
                <a:gridCol w="3047368">
                  <a:extLst>
                    <a:ext uri="{9D8B030D-6E8A-4147-A177-3AD203B41FA5}">
                      <a16:colId xmlns:a16="http://schemas.microsoft.com/office/drawing/2014/main" val="2493061833"/>
                    </a:ext>
                  </a:extLst>
                </a:gridCol>
              </a:tblGrid>
              <a:tr h="0">
                <a:tc>
                  <a:txBody>
                    <a:bodyPr/>
                    <a:lstStyle/>
                    <a:p>
                      <a:r>
                        <a:rPr lang="en-US" sz="1800" b="1" dirty="0">
                          <a:solidFill>
                            <a:srgbClr val="0000CC"/>
                          </a:solidFill>
                          <a:hlinkClick r:id="rId2">
                            <a:extLst>
                              <a:ext uri="{A12FA001-AC4F-418D-AE19-62706E023703}">
                                <ahyp:hlinkClr xmlns:ahyp="http://schemas.microsoft.com/office/drawing/2018/hyperlinkcolor" val="tx"/>
                              </a:ext>
                            </a:extLst>
                          </a:hlinkClick>
                        </a:rPr>
                        <a:t>[ 540 ]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Frequencies used by systems based on radio interface standards for broadband wireless access</a:t>
                      </a:r>
                    </a:p>
                    <a:p>
                      <a:pPr marL="285750" indent="-285750">
                        <a:buFont typeface="Arial" panose="020B0604020202020204" pitchFamily="34" charset="0"/>
                        <a:buChar char="•"/>
                      </a:pPr>
                      <a:r>
                        <a:rPr lang="en-US" sz="1800" kern="1200" dirty="0">
                          <a:solidFill>
                            <a:schemeClr val="tx1"/>
                          </a:solidFill>
                          <a:latin typeface="+mn-lt"/>
                          <a:ea typeface="+mn-ea"/>
                          <a:cs typeface="+mn-cs"/>
                        </a:rPr>
                        <a:t>Proposes to develop a new document complementing M.1801: Frequencies used by systems based on radio interface standards  for broadband wireless access</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3">
                            <a:extLst>
                              <a:ext uri="{A12FA001-AC4F-418D-AE19-62706E023703}">
                                <ahyp:hlinkClr xmlns:ahyp="http://schemas.microsoft.com/office/drawing/2018/hyperlinkcolor" val="tx"/>
                              </a:ext>
                            </a:extLst>
                          </a:hlinkClick>
                        </a:rPr>
                        <a:t>Canada</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438733964"/>
                  </a:ext>
                </a:extLst>
              </a:tr>
              <a:tr h="0">
                <a:tc>
                  <a:txBody>
                    <a:bodyPr/>
                    <a:lstStyle/>
                    <a:p>
                      <a:r>
                        <a:rPr lang="en-US" sz="1800" b="1" dirty="0">
                          <a:solidFill>
                            <a:srgbClr val="0000CC"/>
                          </a:solidFill>
                          <a:hlinkClick r:id="rId4">
                            <a:extLst>
                              <a:ext uri="{A12FA001-AC4F-418D-AE19-62706E023703}">
                                <ahyp:hlinkClr xmlns:ahyp="http://schemas.microsoft.com/office/drawing/2018/hyperlinkcolor" val="tx"/>
                              </a:ext>
                            </a:extLst>
                          </a:hlinkClick>
                        </a:rPr>
                        <a:t>[ 576 ]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Reply liaison to request for input for a draft revision of Recommendation ITU-R M.1801-2 </a:t>
                      </a:r>
                    </a:p>
                    <a:p>
                      <a:pPr marL="285750" indent="-285750">
                        <a:buFont typeface="Arial" panose="020B0604020202020204" pitchFamily="34" charset="0"/>
                        <a:buChar char="•"/>
                      </a:pPr>
                      <a:r>
                        <a:rPr lang="en-US" sz="1800" kern="1200" dirty="0">
                          <a:solidFill>
                            <a:schemeClr val="tx1"/>
                          </a:solidFill>
                          <a:latin typeface="+mn-lt"/>
                          <a:ea typeface="+mn-ea"/>
                          <a:cs typeface="+mn-cs"/>
                        </a:rPr>
                        <a:t>Update from XPG Forum on Annex 7: “</a:t>
                      </a:r>
                      <a:r>
                        <a:rPr lang="en-US" sz="1800" kern="1200" dirty="0" err="1">
                          <a:solidFill>
                            <a:schemeClr val="tx1"/>
                          </a:solidFill>
                          <a:latin typeface="+mn-lt"/>
                          <a:ea typeface="+mn-ea"/>
                          <a:cs typeface="+mn-cs"/>
                        </a:rPr>
                        <a:t>eXtended</a:t>
                      </a:r>
                      <a:r>
                        <a:rPr lang="en-US" sz="1800" kern="1200" dirty="0">
                          <a:solidFill>
                            <a:schemeClr val="tx1"/>
                          </a:solidFill>
                          <a:latin typeface="+mn-lt"/>
                          <a:ea typeface="+mn-ea"/>
                          <a:cs typeface="+mn-cs"/>
                        </a:rPr>
                        <a:t> Global Platform: XGP” for broadband wireless access (BWA) systems in the mobile service</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5">
                            <a:extLst>
                              <a:ext uri="{A12FA001-AC4F-418D-AE19-62706E023703}">
                                <ahyp:hlinkClr xmlns:ahyp="http://schemas.microsoft.com/office/drawing/2018/hyperlinkcolor" val="tx"/>
                              </a:ext>
                            </a:extLst>
                          </a:hlinkClick>
                        </a:rPr>
                        <a:t>Director, BR</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4021307250"/>
                  </a:ext>
                </a:extLst>
              </a:tr>
            </a:tbl>
          </a:graphicData>
        </a:graphic>
      </p:graphicFrame>
    </p:spTree>
    <p:extLst>
      <p:ext uri="{BB962C8B-B14F-4D97-AF65-F5344CB8AC3E}">
        <p14:creationId xmlns:p14="http://schemas.microsoft.com/office/powerpoint/2010/main" val="2791506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16</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graphicFrame>
        <p:nvGraphicFramePr>
          <p:cNvPr id="8" name="Table 7">
            <a:extLst>
              <a:ext uri="{FF2B5EF4-FFF2-40B4-BE49-F238E27FC236}">
                <a16:creationId xmlns:a16="http://schemas.microsoft.com/office/drawing/2014/main" id="{4DDC417B-A924-4EBD-836B-CF23F7056D1F}"/>
              </a:ext>
            </a:extLst>
          </p:cNvPr>
          <p:cNvGraphicFramePr>
            <a:graphicFrameLocks noGrp="1"/>
          </p:cNvGraphicFramePr>
          <p:nvPr>
            <p:extLst>
              <p:ext uri="{D42A27DB-BD31-4B8C-83A1-F6EECF244321}">
                <p14:modId xmlns:p14="http://schemas.microsoft.com/office/powerpoint/2010/main" val="3336749315"/>
              </p:ext>
            </p:extLst>
          </p:nvPr>
        </p:nvGraphicFramePr>
        <p:xfrm>
          <a:off x="972185" y="1663308"/>
          <a:ext cx="10438767" cy="4734560"/>
        </p:xfrm>
        <a:graphic>
          <a:graphicData uri="http://schemas.openxmlformats.org/drawingml/2006/table">
            <a:tbl>
              <a:tblPr/>
              <a:tblGrid>
                <a:gridCol w="1051983">
                  <a:extLst>
                    <a:ext uri="{9D8B030D-6E8A-4147-A177-3AD203B41FA5}">
                      <a16:colId xmlns:a16="http://schemas.microsoft.com/office/drawing/2014/main" val="928009435"/>
                    </a:ext>
                  </a:extLst>
                </a:gridCol>
                <a:gridCol w="7729432">
                  <a:extLst>
                    <a:ext uri="{9D8B030D-6E8A-4147-A177-3AD203B41FA5}">
                      <a16:colId xmlns:a16="http://schemas.microsoft.com/office/drawing/2014/main" val="1112081529"/>
                    </a:ext>
                  </a:extLst>
                </a:gridCol>
                <a:gridCol w="1657352">
                  <a:extLst>
                    <a:ext uri="{9D8B030D-6E8A-4147-A177-3AD203B41FA5}">
                      <a16:colId xmlns:a16="http://schemas.microsoft.com/office/drawing/2014/main" val="2493061833"/>
                    </a:ext>
                  </a:extLst>
                </a:gridCol>
              </a:tblGrid>
              <a:tr h="0">
                <a:tc>
                  <a:txBody>
                    <a:bodyPr/>
                    <a:lstStyle/>
                    <a:p>
                      <a:r>
                        <a:rPr lang="en-US" sz="1600" b="1" dirty="0">
                          <a:solidFill>
                            <a:srgbClr val="0000CC"/>
                          </a:solidFill>
                          <a:hlinkClick r:id="rId2">
                            <a:extLst>
                              <a:ext uri="{A12FA001-AC4F-418D-AE19-62706E023703}">
                                <ahyp:hlinkClr xmlns:ahyp="http://schemas.microsoft.com/office/drawing/2018/hyperlinkcolor" val="tx"/>
                              </a:ext>
                            </a:extLst>
                          </a:hlinkClick>
                        </a:rPr>
                        <a:t>[ 526 ]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Response liaison statement to ITU-R Working Party 5A    </a:t>
                      </a:r>
                    </a:p>
                    <a:p>
                      <a:pPr marL="285750" indent="-285750">
                        <a:buFont typeface="Arial" panose="020B0604020202020204" pitchFamily="34" charset="0"/>
                        <a:buChar char="•"/>
                      </a:pPr>
                      <a:r>
                        <a:rPr lang="en-US" sz="1600" dirty="0"/>
                        <a:t>ETSI update on Section 2 &amp; Table 2-2 to revise/add parameters</a:t>
                      </a: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301 893, version 2.1.1 (5GHz)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302 567, version 2.2.1 (60GHz)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303 722, version 1.2.1 (60GHz)</a:t>
                      </a:r>
                    </a:p>
                    <a:p>
                      <a:pPr marL="742950" lvl="1" indent="-285750" hangingPunct="0">
                        <a:buFont typeface="Arial" panose="020B0604020202020204" pitchFamily="34" charset="0"/>
                        <a:buChar char="•"/>
                      </a:pPr>
                      <a:r>
                        <a:rPr lang="en-US" sz="1600" kern="1200" dirty="0">
                          <a:solidFill>
                            <a:schemeClr val="tx1"/>
                          </a:solidFill>
                          <a:effectLst/>
                          <a:latin typeface="+mn-lt"/>
                          <a:ea typeface="+mn-ea"/>
                          <a:cs typeface="+mn-cs"/>
                        </a:rPr>
                        <a:t>EN 303 687 version 1.0.0 (6GHz)</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European Telecommunications Standards Institute</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551849771"/>
                  </a:ext>
                </a:extLst>
              </a:tr>
              <a:tr h="0">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[ 535 ]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modification to Recommendation ITU-R M.1450-5</a:t>
                      </a:r>
                    </a:p>
                    <a:p>
                      <a:pPr marL="285750" indent="-285750">
                        <a:buFont typeface="Arial" panose="020B0604020202020204" pitchFamily="34" charset="0"/>
                        <a:buChar char="•"/>
                      </a:pPr>
                      <a:r>
                        <a:rPr lang="en-US" sz="1600" dirty="0"/>
                        <a:t>Updates to “TABLE 3: General technical requirements applicable in certain administrations and/or regions” as related to RLAN operation in 5GHz and 6GHz band in Korea</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5">
                            <a:extLst>
                              <a:ext uri="{A12FA001-AC4F-418D-AE19-62706E023703}">
                                <ahyp:hlinkClr xmlns:ahyp="http://schemas.microsoft.com/office/drawing/2018/hyperlinkcolor" val="tx"/>
                              </a:ext>
                            </a:extLst>
                          </a:hlinkClick>
                        </a:rPr>
                        <a:t>Korea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379158346"/>
                  </a:ext>
                </a:extLst>
              </a:tr>
              <a:tr h="0">
                <a:tc>
                  <a:txBody>
                    <a:bodyPr/>
                    <a:lstStyle/>
                    <a:p>
                      <a:r>
                        <a:rPr lang="en-US" sz="1600" b="1" dirty="0">
                          <a:solidFill>
                            <a:srgbClr val="0000CC"/>
                          </a:solidFill>
                          <a:hlinkClick r:id="rId6">
                            <a:extLst>
                              <a:ext uri="{A12FA001-AC4F-418D-AE19-62706E023703}">
                                <ahyp:hlinkClr xmlns:ahyp="http://schemas.microsoft.com/office/drawing/2018/hyperlinkcolor" val="tx"/>
                              </a:ext>
                            </a:extLst>
                          </a:hlinkClick>
                        </a:rPr>
                        <a:t>[ 548 ]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Proposal on the modification of the working document towards a preliminary draft revision of Recommendation ITU-R M.1450-5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Various proposed changes to Main Section, Annex 2 &amp; 3 removing frequencies from Table 2. Proposed adding a new “</a:t>
                      </a:r>
                      <a:r>
                        <a:rPr lang="en-US" sz="1600" kern="1200" dirty="0">
                          <a:solidFill>
                            <a:schemeClr val="tx1"/>
                          </a:solidFill>
                          <a:latin typeface="+mn-lt"/>
                          <a:ea typeface="+mn-ea"/>
                          <a:cs typeface="+mn-cs"/>
                        </a:rPr>
                        <a:t>Table: </a:t>
                      </a:r>
                      <a:r>
                        <a:rPr lang="en-GB" sz="1600" kern="1200" dirty="0">
                          <a:solidFill>
                            <a:schemeClr val="tx1"/>
                          </a:solidFill>
                          <a:latin typeface="+mn-lt"/>
                          <a:ea typeface="+mn-ea"/>
                          <a:cs typeface="+mn-cs"/>
                        </a:rPr>
                        <a:t>Frequency ranges and use conditions for RLAN in Radio Regulation”</a:t>
                      </a:r>
                      <a:r>
                        <a:rPr lang="en-US" sz="1600" kern="1200" dirty="0">
                          <a:solidFill>
                            <a:schemeClr val="tx1"/>
                          </a:solidFill>
                          <a:latin typeface="+mn-lt"/>
                          <a:ea typeface="+mn-ea"/>
                          <a:cs typeface="+mn-cs"/>
                        </a:rPr>
                        <a:t> to Annex </a:t>
                      </a:r>
                      <a:r>
                        <a:rPr lang="en-US" sz="1600" dirty="0"/>
                        <a:t>3    </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7">
                            <a:extLst>
                              <a:ext uri="{A12FA001-AC4F-418D-AE19-62706E023703}">
                                <ahyp:hlinkClr xmlns:ahyp="http://schemas.microsoft.com/office/drawing/2018/hyperlinkcolor" val="tx"/>
                              </a:ext>
                            </a:extLst>
                          </a:hlinkClick>
                        </a:rPr>
                        <a:t>China (People's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987850502"/>
                  </a:ext>
                </a:extLst>
              </a:tr>
              <a:tr h="0">
                <a:tc>
                  <a:txBody>
                    <a:bodyPr/>
                    <a:lstStyle/>
                    <a:p>
                      <a:r>
                        <a:rPr lang="en-US" sz="1600" b="1" dirty="0">
                          <a:solidFill>
                            <a:srgbClr val="0000CC"/>
                          </a:solidFill>
                          <a:hlinkClick r:id="rId8">
                            <a:extLst>
                              <a:ext uri="{A12FA001-AC4F-418D-AE19-62706E023703}">
                                <ahyp:hlinkClr xmlns:ahyp="http://schemas.microsoft.com/office/drawing/2018/hyperlinkcolor" val="tx"/>
                              </a:ext>
                            </a:extLst>
                          </a:hlinkClick>
                        </a:rPr>
                        <a:t>[ 568 ]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update of the working document towards a preliminary draft revision of Recommendation ITU-R M.1450-5 - Characteristics of broadband radio local area networks</a:t>
                      </a:r>
                    </a:p>
                    <a:p>
                      <a:pPr marL="285750" indent="-285750">
                        <a:buFont typeface="Arial" panose="020B0604020202020204" pitchFamily="34" charset="0"/>
                        <a:buChar char="•"/>
                      </a:pPr>
                      <a:r>
                        <a:rPr lang="en-US" sz="1600" dirty="0"/>
                        <a:t>Proposed removing draft proposed text in the main section and Annex 2 related to restricting the frequency capability of technologies to co-existence</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9">
                            <a:extLst>
                              <a:ext uri="{A12FA001-AC4F-418D-AE19-62706E023703}">
                                <ahyp:hlinkClr xmlns:ahyp="http://schemas.microsoft.com/office/drawing/2018/hyperlinkcolor" val="tx"/>
                              </a:ext>
                            </a:extLst>
                          </a:hlinkClick>
                        </a:rPr>
                        <a:t>Japan</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267315262"/>
                  </a:ext>
                </a:extLst>
              </a:tr>
            </a:tbl>
          </a:graphicData>
        </a:graphic>
      </p:graphicFrame>
    </p:spTree>
    <p:extLst>
      <p:ext uri="{BB962C8B-B14F-4D97-AF65-F5344CB8AC3E}">
        <p14:creationId xmlns:p14="http://schemas.microsoft.com/office/powerpoint/2010/main" val="4265702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a:t>
            </a:r>
          </a:p>
        </p:txBody>
      </p:sp>
      <p:sp>
        <p:nvSpPr>
          <p:cNvPr id="6147" name="Content Placeholder 2"/>
          <p:cNvSpPr>
            <a:spLocks noGrp="1"/>
          </p:cNvSpPr>
          <p:nvPr>
            <p:ph idx="1"/>
          </p:nvPr>
        </p:nvSpPr>
        <p:spPr>
          <a:xfrm>
            <a:off x="965200" y="1371600"/>
            <a:ext cx="10361084" cy="4570414"/>
          </a:xfrm>
        </p:spPr>
        <p:txBody>
          <a:bodyPr wrap="square" anchor="t">
            <a:normAutofit fontScale="92500" lnSpcReduction="10000"/>
          </a:bodyPr>
          <a:lstStyle/>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2000" b="0" dirty="0"/>
              <a:t>Offline Drafting Group on M.1801 &amp; M.1450 lead by WP 5A Chair Jose Costa</a:t>
            </a:r>
            <a:endParaRPr lang="en-GB" sz="2000" b="0"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DG continued the development of a working document towards a preliminary draft revision of Recommendation ITU-R M.1450-5 and M.1801-2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 </a:t>
            </a:r>
            <a:r>
              <a:rPr lang="en-GB" b="1" u="sng" dirty="0">
                <a:solidFill>
                  <a:srgbClr val="0000CC"/>
                </a:solidFill>
                <a:latin typeface="Times New Roman" panose="02020603050405020304" pitchFamily="18" charset="0"/>
                <a:ea typeface="DengXian" panose="02010600030101010101" pitchFamily="2" charset="-122"/>
                <a:cs typeface="Times New Roman" panose="02020603050405020304" pitchFamily="18" charset="0"/>
              </a:rPr>
              <a:t> </a:t>
            </a:r>
            <a:r>
              <a:rPr lang="en-GB" b="0" dirty="0"/>
              <a:t>“</a:t>
            </a:r>
            <a:r>
              <a:rPr lang="en-US" b="0" dirty="0"/>
              <a:t>Working document towards a preliminary draft revision of Recommendation ITU-R M.1450-5 - Characteristics of broadband radio local area networks</a:t>
            </a:r>
            <a:r>
              <a:rPr lang="en-GB" b="0" dirty="0"/>
              <a:t>”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dirty="0">
                <a:latin typeface="Times New Roman" panose="02020603050405020304" pitchFamily="18" charset="0"/>
                <a:ea typeface="Times New Roman" panose="02020603050405020304" pitchFamily="18" charset="0"/>
              </a:rPr>
              <a:t> </a:t>
            </a:r>
            <a:r>
              <a:rPr lang="en-GB" b="0" dirty="0"/>
              <a:t>“</a:t>
            </a:r>
            <a:r>
              <a:rPr lang="en-US" dirty="0"/>
              <a:t>Working document towards a preliminary draft revision of Recommendation ITU-R M.1801-2 - Radio interface standards for broadband wireless access systems, including mobile and nomadic applications, in the mobile service</a:t>
            </a:r>
            <a:r>
              <a:rPr lang="en-GB" b="0" dirty="0"/>
              <a:t>”</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b="1" dirty="0">
                <a:solidFill>
                  <a:srgbClr val="0000CC"/>
                </a:solidFill>
                <a:hlinkClick r:id="rId5">
                  <a:extLst>
                    <a:ext uri="{A12FA001-AC4F-418D-AE19-62706E023703}">
                      <ahyp:hlinkClr xmlns:ahyp="http://schemas.microsoft.com/office/drawing/2018/hyperlinkcolor" val="tx"/>
                    </a:ext>
                  </a:extLst>
                </a:hlinkClick>
              </a:rPr>
              <a:t>Annex 17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US" dirty="0"/>
              <a:t> </a:t>
            </a:r>
            <a:r>
              <a:rPr lang="en-US" sz="1600" dirty="0"/>
              <a:t>– </a:t>
            </a:r>
            <a:r>
              <a:rPr lang="en-US" dirty="0"/>
              <a:t>“Working document towards a preliminary draft new Report ITU-R M.[bb-</a:t>
            </a:r>
            <a:r>
              <a:rPr lang="en-US" dirty="0" err="1"/>
              <a:t>WAS.freq</a:t>
            </a:r>
            <a:r>
              <a:rPr lang="en-US" dirty="0"/>
              <a:t>] - Frequencies used by systems based on radio interface standards for broadband wireless access”</a:t>
            </a:r>
            <a:endParaRPr lang="en-GB"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endParaRPr lang="en-US" sz="1800" dirty="0">
              <a:effectLst/>
              <a:latin typeface="Times New Roman" panose="02020603050405020304" pitchFamily="18" charset="0"/>
              <a:ea typeface="Times New Roman" panose="02020603050405020304" pitchFamily="18" charset="0"/>
            </a:endParaRPr>
          </a:p>
          <a:p>
            <a:pPr marL="40005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1800" b="1" dirty="0">
                <a:effectLst/>
                <a:latin typeface="Times New Roman" panose="02020603050405020304" pitchFamily="18" charset="0"/>
                <a:ea typeface="Times New Roman" panose="02020603050405020304" pitchFamily="18" charset="0"/>
              </a:rPr>
              <a:t>AHG Review of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Doc. 5A/597</a:t>
            </a:r>
            <a:r>
              <a:rPr lang="en-GB" sz="1800" b="1" dirty="0"/>
              <a:t> ,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 and </a:t>
            </a:r>
            <a:r>
              <a:rPr lang="en-US" sz="1900" b="1" dirty="0">
                <a:solidFill>
                  <a:srgbClr val="0000CC"/>
                </a:solidFill>
                <a:latin typeface="+mj-lt"/>
                <a:hlinkClick r:id="rId5">
                  <a:extLst>
                    <a:ext uri="{A12FA001-AC4F-418D-AE19-62706E023703}">
                      <ahyp:hlinkClr xmlns:ahyp="http://schemas.microsoft.com/office/drawing/2018/hyperlinkcolor" val="tx"/>
                    </a:ext>
                  </a:extLst>
                </a:hlinkClick>
              </a:rPr>
              <a:t>Annex 17 </a:t>
            </a:r>
            <a:r>
              <a:rPr lang="en-GB" sz="1900" b="1" dirty="0">
                <a:latin typeface="+mj-lt"/>
                <a:ea typeface="Times New Roman" panose="02020603050405020304" pitchFamily="18" charset="0"/>
              </a:rPr>
              <a:t>to </a:t>
            </a:r>
            <a:r>
              <a:rPr lang="en-GB" sz="1900" b="1" u="sng" dirty="0">
                <a:solidFill>
                  <a:srgbClr val="0000CC"/>
                </a:solidFill>
                <a:latin typeface="+mj-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endParaRPr lang="en-GB" sz="1900" b="1" dirty="0">
              <a:solidFill>
                <a:srgbClr val="0000CC"/>
              </a:solidFill>
              <a:effectLst/>
              <a:latin typeface="+mj-lt"/>
              <a:ea typeface="DengXia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17</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spTree>
    <p:extLst>
      <p:ext uri="{BB962C8B-B14F-4D97-AF65-F5344CB8AC3E}">
        <p14:creationId xmlns:p14="http://schemas.microsoft.com/office/powerpoint/2010/main" val="3991725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dirty="0"/>
              <a:t>September 27</a:t>
            </a:r>
            <a:r>
              <a:rPr lang="en-US" altLang="en-US" dirty="0"/>
              <a:t>, 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(Unlicensed Spectrum Advocates</a:t>
            </a:r>
            <a:r>
              <a:rPr lang="en-US" dirty="0"/>
              <a:t>)</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September 2022</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a:t>
            </a:r>
            <a:r>
              <a:rPr lang="en-US" altLang="en-US" sz="2400" strike="sngStrike" dirty="0">
                <a:solidFill>
                  <a:srgbClr val="FF0000"/>
                </a:solidFill>
              </a:rPr>
              <a:t>capture your attendance on IMAT </a:t>
            </a:r>
            <a:r>
              <a:rPr lang="en-US" altLang="en-US" sz="2400" strike="sngStrike" dirty="0">
                <a:solidFill>
                  <a:srgbClr val="FF0000"/>
                </a:solidFill>
                <a:hlinkClick r:id="rId3">
                  <a:extLst>
                    <a:ext uri="{A12FA001-AC4F-418D-AE19-62706E023703}">
                      <ahyp:hlinkClr xmlns:ahyp="http://schemas.microsoft.com/office/drawing/2018/hyperlinkcolor" val="tx"/>
                    </a:ext>
                  </a:extLst>
                </a:hlinkClick>
              </a:rPr>
              <a:t>https://imat.ieee.org/attendance</a:t>
            </a:r>
            <a:r>
              <a:rPr lang="en-US" altLang="en-US" sz="2400" strike="sngStrike" dirty="0">
                <a:solidFill>
                  <a:srgbClr val="FF0000"/>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September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Registration</a:t>
            </a:r>
          </a:p>
          <a:p>
            <a:pPr marL="457200" indent="-457200">
              <a:spcBef>
                <a:spcPts val="200"/>
              </a:spcBef>
              <a:buFont typeface="Times New Roman" panose="02020603050405020304" pitchFamily="18" charset="0"/>
              <a:buAutoNum type="arabicPeriod"/>
              <a:defRPr/>
            </a:pPr>
            <a:r>
              <a:rPr lang="en-US" altLang="en-US" sz="2000" dirty="0"/>
              <a:t>Roll Call </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sz="1600" dirty="0">
                <a:solidFill>
                  <a:srgbClr val="0000CC"/>
                </a:solidFill>
                <a:hlinkClick r:id="rId3">
                  <a:extLst>
                    <a:ext uri="{A12FA001-AC4F-418D-AE19-62706E023703}">
                      <ahyp:hlinkClr xmlns:ahyp="http://schemas.microsoft.com/office/drawing/2018/hyperlinkcolor" val="tx"/>
                    </a:ext>
                  </a:extLst>
                </a:hlinkClick>
              </a:rPr>
              <a:t>11-22-1598-00-0itu</a:t>
            </a:r>
            <a:r>
              <a:rPr lang="en-US" sz="1600" dirty="0"/>
              <a:t>, Proposed modifications to ITU-R WP5A-C-0597!N17! , Hassan Yaghoobi (Intel Corp.)</a:t>
            </a:r>
          </a:p>
          <a:p>
            <a:pPr marL="857250" lvl="1" indent="-457200">
              <a:spcBef>
                <a:spcPts val="200"/>
              </a:spcBef>
              <a:buFont typeface="+mj-lt"/>
              <a:buAutoNum type="alphaLcPeriod"/>
              <a:defRPr/>
            </a:pPr>
            <a:r>
              <a:rPr lang="en-US" sz="1600" dirty="0">
                <a:solidFill>
                  <a:srgbClr val="0000CC"/>
                </a:solidFill>
                <a:hlinkClick r:id="rId4">
                  <a:extLst>
                    <a:ext uri="{A12FA001-AC4F-418D-AE19-62706E023703}">
                      <ahyp:hlinkClr xmlns:ahyp="http://schemas.microsoft.com/office/drawing/2018/hyperlinkcolor" val="tx"/>
                    </a:ext>
                  </a:extLst>
                </a:hlinkClick>
              </a:rPr>
              <a:t>11-22-1624-01-0itu</a:t>
            </a:r>
            <a:r>
              <a:rPr lang="en-US" sz="1600" dirty="0"/>
              <a:t>, Proposed modifications to ITU-R M.1450-5, Hassan Yaghoobi (Intel Corp.)</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September 2022 Interim (Sep 15, 2022)</a:t>
            </a:r>
          </a:p>
          <a:p>
            <a:pPr marL="400050" lvl="1" indent="0">
              <a:spcBef>
                <a:spcPts val="200"/>
              </a:spcBef>
              <a:defRPr/>
            </a:pPr>
            <a:r>
              <a:rPr lang="en-US" altLang="en-US" dirty="0">
                <a:solidFill>
                  <a:srgbClr val="0000CC"/>
                </a:solidFill>
                <a:hlinkClick r:id="rId2">
                  <a:extLst>
                    <a:ext uri="{A12FA001-AC4F-418D-AE19-62706E023703}">
                      <ahyp:hlinkClr xmlns:ahyp="http://schemas.microsoft.com/office/drawing/2018/hyperlinkcolor" val="tx"/>
                    </a:ext>
                  </a:extLst>
                </a:hlinkClick>
              </a:rPr>
              <a:t>https://mentor.ieee.org/802.11/dcn/22/11-22-1542-00-0itu-itu-ahg-minutes-for-september-2022-interim.docx</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48267" y="990600"/>
            <a:ext cx="10361084" cy="5073649"/>
          </a:xfrm>
          <a:ln/>
        </p:spPr>
        <p:txBody>
          <a:bodyPr/>
          <a:lstStyle/>
          <a:p>
            <a:pPr marL="0" indent="0">
              <a:spcBef>
                <a:spcPts val="200"/>
              </a:spcBef>
              <a:defRPr/>
            </a:pPr>
            <a:r>
              <a:rPr lang="en-US" dirty="0"/>
              <a:t>New Contributions</a:t>
            </a:r>
          </a:p>
          <a:p>
            <a:pPr>
              <a:spcBef>
                <a:spcPts val="200"/>
              </a:spcBef>
              <a:buFont typeface="Arial" panose="020B0604020202020204" pitchFamily="34" charset="0"/>
              <a:buChar char="•"/>
              <a:defRPr/>
            </a:pPr>
            <a:r>
              <a:rPr lang="en-US" sz="2400" b="0" dirty="0"/>
              <a:t>N/A</a:t>
            </a:r>
            <a:endParaRPr lang="en-US" dirty="0"/>
          </a:p>
          <a:p>
            <a:pPr marL="0" indent="0">
              <a:spcBef>
                <a:spcPts val="200"/>
              </a:spcBef>
              <a:defRPr/>
            </a:pPr>
            <a:r>
              <a:rPr lang="en-US" dirty="0"/>
              <a:t>Contribution for Further Discussion</a:t>
            </a:r>
          </a:p>
          <a:p>
            <a:pPr marL="857250" lvl="1" indent="-457200">
              <a:spcBef>
                <a:spcPts val="200"/>
              </a:spcBef>
              <a:buFont typeface="+mj-lt"/>
              <a:buAutoNum type="alphaLcPeriod"/>
              <a:defRPr/>
            </a:pPr>
            <a:r>
              <a:rPr lang="en-US" sz="1800" dirty="0"/>
              <a:t>11-22-1598-00-0itu, Proposed modifications to ITU-R WP5A-C-0597!N17! , Hassan Yaghoobi (Intel Corp.)</a:t>
            </a:r>
          </a:p>
          <a:p>
            <a:pPr marL="857250" lvl="1" indent="-457200">
              <a:spcBef>
                <a:spcPts val="200"/>
              </a:spcBef>
              <a:buFont typeface="+mj-lt"/>
              <a:buAutoNum type="alphaLcPeriod"/>
              <a:defRPr/>
            </a:pPr>
            <a:r>
              <a:rPr lang="en-US" sz="1800" dirty="0"/>
              <a:t>11-22-1624-01-0itu, Proposed modifications to ITU-R M.1450-5, Hassan Yaghoobi (Intel Corp.)</a:t>
            </a:r>
          </a:p>
          <a:p>
            <a:pPr marL="0" indent="0">
              <a:spcBef>
                <a:spcPts val="200"/>
              </a:spcBef>
              <a:defRPr/>
            </a:pPr>
            <a:r>
              <a:rPr lang="en-US" dirty="0"/>
              <a:t>References </a:t>
            </a:r>
          </a:p>
          <a:p>
            <a:pPr fontAlgn="t">
              <a:buFont typeface="Arial" panose="020B0604020202020204" pitchFamily="34" charset="0"/>
              <a:buChar char="•"/>
            </a:pPr>
            <a:r>
              <a:rPr lang="en-US" sz="2000" b="0" dirty="0"/>
              <a:t>N/A</a:t>
            </a:r>
            <a:endParaRPr lang="en-US" sz="1800" b="0" dirty="0">
              <a:solidFill>
                <a:schemeClr val="tx1"/>
              </a:solidFill>
            </a:endParaRPr>
          </a:p>
          <a:p>
            <a:pPr marL="0" indent="0">
              <a:spcBef>
                <a:spcPts val="200"/>
              </a:spcBef>
              <a:defRPr/>
            </a:pPr>
            <a:endParaRPr lang="en-US"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71493</TotalTime>
  <Words>2224</Words>
  <Application>Microsoft Office PowerPoint</Application>
  <PresentationFormat>Widescreen</PresentationFormat>
  <Paragraphs>247</Paragraphs>
  <Slides>17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Ad Hoc Approval</vt:lpstr>
      <vt:lpstr>Plan for Going Forward, New Business, Next Meeting</vt:lpstr>
      <vt:lpstr>Appendix</vt:lpstr>
      <vt:lpstr>Backup</vt:lpstr>
      <vt:lpstr>Updates from ITU-R WP 5A</vt:lpstr>
      <vt:lpstr>Updates from ITU-R WP 5A – Input Contributions</vt:lpstr>
      <vt:lpstr>Updates from ITU-R WP 5A – Input Contributions</vt:lpstr>
      <vt:lpstr>Updates from ITU-R WP 5A</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507</cp:revision>
  <cp:lastPrinted>1601-01-01T00:00:00Z</cp:lastPrinted>
  <dcterms:created xsi:type="dcterms:W3CDTF">2017-06-02T20:57:23Z</dcterms:created>
  <dcterms:modified xsi:type="dcterms:W3CDTF">2022-09-27T02:40:31Z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