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DB3B41-B785-456C-A512-19EF27DBDDE5}" v="2" dt="2022-09-27T18:38:30.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7CDB3B41-B785-456C-A512-19EF27DBDDE5}"/>
    <pc:docChg chg="custSel modSld modMainMaster">
      <pc:chgData name="Xiaofei Wang" userId="6e1836d3-2ed9-4ae5-8700-9029b71c19c7" providerId="ADAL" clId="{7CDB3B41-B785-456C-A512-19EF27DBDDE5}" dt="2022-10-05T20:38:00.201" v="650" actId="20577"/>
      <pc:docMkLst>
        <pc:docMk/>
      </pc:docMkLst>
      <pc:sldChg chg="modSp mod">
        <pc:chgData name="Xiaofei Wang" userId="6e1836d3-2ed9-4ae5-8700-9029b71c19c7" providerId="ADAL" clId="{7CDB3B41-B785-456C-A512-19EF27DBDDE5}" dt="2022-10-05T20:36:11.546" v="423" actId="20577"/>
        <pc:sldMkLst>
          <pc:docMk/>
          <pc:sldMk cId="0" sldId="256"/>
        </pc:sldMkLst>
        <pc:spChg chg="mod">
          <ac:chgData name="Xiaofei Wang" userId="6e1836d3-2ed9-4ae5-8700-9029b71c19c7" providerId="ADAL" clId="{7CDB3B41-B785-456C-A512-19EF27DBDDE5}" dt="2022-09-27T18:38:30.293" v="390"/>
          <ac:spMkLst>
            <pc:docMk/>
            <pc:sldMk cId="0" sldId="256"/>
            <ac:spMk id="6" creationId="{00000000-0000-0000-0000-000000000000}"/>
          </ac:spMkLst>
        </pc:spChg>
        <pc:spChg chg="mod">
          <ac:chgData name="Xiaofei Wang" userId="6e1836d3-2ed9-4ae5-8700-9029b71c19c7" providerId="ADAL" clId="{7CDB3B41-B785-456C-A512-19EF27DBDDE5}" dt="2022-09-26T22:57:39.271" v="15" actId="20577"/>
          <ac:spMkLst>
            <pc:docMk/>
            <pc:sldMk cId="0" sldId="256"/>
            <ac:spMk id="3073" creationId="{00000000-0000-0000-0000-000000000000}"/>
          </ac:spMkLst>
        </pc:spChg>
        <pc:spChg chg="mod">
          <ac:chgData name="Xiaofei Wang" userId="6e1836d3-2ed9-4ae5-8700-9029b71c19c7" providerId="ADAL" clId="{7CDB3B41-B785-456C-A512-19EF27DBDDE5}" dt="2022-10-05T20:36:11.546" v="423" actId="20577"/>
          <ac:spMkLst>
            <pc:docMk/>
            <pc:sldMk cId="0" sldId="256"/>
            <ac:spMk id="3074" creationId="{00000000-0000-0000-0000-000000000000}"/>
          </ac:spMkLst>
        </pc:spChg>
      </pc:sldChg>
      <pc:sldChg chg="modSp">
        <pc:chgData name="Xiaofei Wang" userId="6e1836d3-2ed9-4ae5-8700-9029b71c19c7" providerId="ADAL" clId="{7CDB3B41-B785-456C-A512-19EF27DBDDE5}" dt="2022-09-27T18:38:30.293" v="390"/>
        <pc:sldMkLst>
          <pc:docMk/>
          <pc:sldMk cId="1393596806" sldId="260"/>
        </pc:sldMkLst>
        <pc:spChg chg="mod">
          <ac:chgData name="Xiaofei Wang" userId="6e1836d3-2ed9-4ae5-8700-9029b71c19c7" providerId="ADAL" clId="{7CDB3B41-B785-456C-A512-19EF27DBDDE5}" dt="2022-09-27T18:38:30.293" v="390"/>
          <ac:spMkLst>
            <pc:docMk/>
            <pc:sldMk cId="1393596806" sldId="260"/>
            <ac:spMk id="2" creationId="{00000000-0000-0000-0000-000000000000}"/>
          </ac:spMkLst>
        </pc:spChg>
      </pc:sldChg>
      <pc:sldChg chg="modSp">
        <pc:chgData name="Xiaofei Wang" userId="6e1836d3-2ed9-4ae5-8700-9029b71c19c7" providerId="ADAL" clId="{7CDB3B41-B785-456C-A512-19EF27DBDDE5}" dt="2022-09-27T18:38:30.293" v="390"/>
        <pc:sldMkLst>
          <pc:docMk/>
          <pc:sldMk cId="2280172366" sldId="261"/>
        </pc:sldMkLst>
        <pc:spChg chg="mod">
          <ac:chgData name="Xiaofei Wang" userId="6e1836d3-2ed9-4ae5-8700-9029b71c19c7" providerId="ADAL" clId="{7CDB3B41-B785-456C-A512-19EF27DBDDE5}" dt="2022-09-27T18:38:30.293" v="390"/>
          <ac:spMkLst>
            <pc:docMk/>
            <pc:sldMk cId="2280172366" sldId="261"/>
            <ac:spMk id="2" creationId="{00000000-0000-0000-0000-000000000000}"/>
          </ac:spMkLst>
        </pc:spChg>
      </pc:sldChg>
      <pc:sldChg chg="modSp">
        <pc:chgData name="Xiaofei Wang" userId="6e1836d3-2ed9-4ae5-8700-9029b71c19c7" providerId="ADAL" clId="{7CDB3B41-B785-456C-A512-19EF27DBDDE5}" dt="2022-09-27T18:38:30.293" v="390"/>
        <pc:sldMkLst>
          <pc:docMk/>
          <pc:sldMk cId="1295285405" sldId="262"/>
        </pc:sldMkLst>
        <pc:spChg chg="mod">
          <ac:chgData name="Xiaofei Wang" userId="6e1836d3-2ed9-4ae5-8700-9029b71c19c7" providerId="ADAL" clId="{7CDB3B41-B785-456C-A512-19EF27DBDDE5}" dt="2022-09-27T18:38:30.293" v="390"/>
          <ac:spMkLst>
            <pc:docMk/>
            <pc:sldMk cId="1295285405" sldId="262"/>
            <ac:spMk id="2" creationId="{00000000-0000-0000-0000-000000000000}"/>
          </ac:spMkLst>
        </pc:spChg>
      </pc:sldChg>
      <pc:sldChg chg="modSp">
        <pc:chgData name="Xiaofei Wang" userId="6e1836d3-2ed9-4ae5-8700-9029b71c19c7" providerId="ADAL" clId="{7CDB3B41-B785-456C-A512-19EF27DBDDE5}" dt="2022-09-27T18:38:30.293" v="390"/>
        <pc:sldMkLst>
          <pc:docMk/>
          <pc:sldMk cId="2090664063" sldId="263"/>
        </pc:sldMkLst>
        <pc:spChg chg="mod">
          <ac:chgData name="Xiaofei Wang" userId="6e1836d3-2ed9-4ae5-8700-9029b71c19c7" providerId="ADAL" clId="{7CDB3B41-B785-456C-A512-19EF27DBDDE5}" dt="2022-09-27T18:38:30.293" v="390"/>
          <ac:spMkLst>
            <pc:docMk/>
            <pc:sldMk cId="2090664063" sldId="263"/>
            <ac:spMk id="2" creationId="{00000000-0000-0000-0000-000000000000}"/>
          </ac:spMkLst>
        </pc:spChg>
      </pc:sldChg>
      <pc:sldChg chg="modSp">
        <pc:chgData name="Xiaofei Wang" userId="6e1836d3-2ed9-4ae5-8700-9029b71c19c7" providerId="ADAL" clId="{7CDB3B41-B785-456C-A512-19EF27DBDDE5}" dt="2022-09-27T18:38:30.293" v="390"/>
        <pc:sldMkLst>
          <pc:docMk/>
          <pc:sldMk cId="3464650041" sldId="283"/>
        </pc:sldMkLst>
        <pc:spChg chg="mod">
          <ac:chgData name="Xiaofei Wang" userId="6e1836d3-2ed9-4ae5-8700-9029b71c19c7" providerId="ADAL" clId="{7CDB3B41-B785-456C-A512-19EF27DBDDE5}" dt="2022-09-27T18:38:30.293" v="390"/>
          <ac:spMkLst>
            <pc:docMk/>
            <pc:sldMk cId="3464650041" sldId="283"/>
            <ac:spMk id="5" creationId="{00000000-0000-0000-0000-000000000000}"/>
          </ac:spMkLst>
        </pc:spChg>
      </pc:sldChg>
      <pc:sldChg chg="modSp">
        <pc:chgData name="Xiaofei Wang" userId="6e1836d3-2ed9-4ae5-8700-9029b71c19c7" providerId="ADAL" clId="{7CDB3B41-B785-456C-A512-19EF27DBDDE5}" dt="2022-09-27T18:38:30.293" v="390"/>
        <pc:sldMkLst>
          <pc:docMk/>
          <pc:sldMk cId="13117183" sldId="284"/>
        </pc:sldMkLst>
        <pc:spChg chg="mod">
          <ac:chgData name="Xiaofei Wang" userId="6e1836d3-2ed9-4ae5-8700-9029b71c19c7" providerId="ADAL" clId="{7CDB3B41-B785-456C-A512-19EF27DBDDE5}" dt="2022-09-27T18:38:30.293" v="390"/>
          <ac:spMkLst>
            <pc:docMk/>
            <pc:sldMk cId="13117183" sldId="284"/>
            <ac:spMk id="5" creationId="{00000000-0000-0000-0000-000000000000}"/>
          </ac:spMkLst>
        </pc:spChg>
      </pc:sldChg>
      <pc:sldChg chg="modSp">
        <pc:chgData name="Xiaofei Wang" userId="6e1836d3-2ed9-4ae5-8700-9029b71c19c7" providerId="ADAL" clId="{7CDB3B41-B785-456C-A512-19EF27DBDDE5}" dt="2022-09-27T18:38:30.293" v="390"/>
        <pc:sldMkLst>
          <pc:docMk/>
          <pc:sldMk cId="193308393" sldId="287"/>
        </pc:sldMkLst>
        <pc:spChg chg="mod">
          <ac:chgData name="Xiaofei Wang" userId="6e1836d3-2ed9-4ae5-8700-9029b71c19c7" providerId="ADAL" clId="{7CDB3B41-B785-456C-A512-19EF27DBDDE5}" dt="2022-09-27T18:38:30.293" v="390"/>
          <ac:spMkLst>
            <pc:docMk/>
            <pc:sldMk cId="193308393" sldId="287"/>
            <ac:spMk id="6" creationId="{00000000-0000-0000-0000-000000000000}"/>
          </ac:spMkLst>
        </pc:spChg>
      </pc:sldChg>
      <pc:sldChg chg="modSp">
        <pc:chgData name="Xiaofei Wang" userId="6e1836d3-2ed9-4ae5-8700-9029b71c19c7" providerId="ADAL" clId="{7CDB3B41-B785-456C-A512-19EF27DBDDE5}" dt="2022-09-27T18:38:30.293" v="390"/>
        <pc:sldMkLst>
          <pc:docMk/>
          <pc:sldMk cId="1343705863" sldId="288"/>
        </pc:sldMkLst>
        <pc:spChg chg="mod">
          <ac:chgData name="Xiaofei Wang" userId="6e1836d3-2ed9-4ae5-8700-9029b71c19c7" providerId="ADAL" clId="{7CDB3B41-B785-456C-A512-19EF27DBDDE5}" dt="2022-09-27T18:38:30.293" v="390"/>
          <ac:spMkLst>
            <pc:docMk/>
            <pc:sldMk cId="1343705863" sldId="288"/>
            <ac:spMk id="6" creationId="{00000000-0000-0000-0000-000000000000}"/>
          </ac:spMkLst>
        </pc:spChg>
      </pc:sldChg>
      <pc:sldChg chg="modSp">
        <pc:chgData name="Xiaofei Wang" userId="6e1836d3-2ed9-4ae5-8700-9029b71c19c7" providerId="ADAL" clId="{7CDB3B41-B785-456C-A512-19EF27DBDDE5}" dt="2022-09-27T18:38:30.293" v="390"/>
        <pc:sldMkLst>
          <pc:docMk/>
          <pc:sldMk cId="969542746" sldId="289"/>
        </pc:sldMkLst>
        <pc:spChg chg="mod">
          <ac:chgData name="Xiaofei Wang" userId="6e1836d3-2ed9-4ae5-8700-9029b71c19c7" providerId="ADAL" clId="{7CDB3B41-B785-456C-A512-19EF27DBDDE5}" dt="2022-09-27T18:38:30.293" v="390"/>
          <ac:spMkLst>
            <pc:docMk/>
            <pc:sldMk cId="969542746" sldId="289"/>
            <ac:spMk id="6" creationId="{00000000-0000-0000-0000-000000000000}"/>
          </ac:spMkLst>
        </pc:spChg>
      </pc:sldChg>
      <pc:sldChg chg="modSp mod">
        <pc:chgData name="Xiaofei Wang" userId="6e1836d3-2ed9-4ae5-8700-9029b71c19c7" providerId="ADAL" clId="{7CDB3B41-B785-456C-A512-19EF27DBDDE5}" dt="2022-09-27T18:38:30.293" v="390"/>
        <pc:sldMkLst>
          <pc:docMk/>
          <pc:sldMk cId="0" sldId="332"/>
        </pc:sldMkLst>
        <pc:spChg chg="mod">
          <ac:chgData name="Xiaofei Wang" userId="6e1836d3-2ed9-4ae5-8700-9029b71c19c7" providerId="ADAL" clId="{7CDB3B41-B785-456C-A512-19EF27DBDDE5}" dt="2022-09-27T18:38:30.293" v="390"/>
          <ac:spMkLst>
            <pc:docMk/>
            <pc:sldMk cId="0" sldId="332"/>
            <ac:spMk id="17409" creationId="{481163E3-3235-B93B-D977-4040786F5097}"/>
          </ac:spMkLst>
        </pc:spChg>
        <pc:spChg chg="mod">
          <ac:chgData name="Xiaofei Wang" userId="6e1836d3-2ed9-4ae5-8700-9029b71c19c7" providerId="ADAL" clId="{7CDB3B41-B785-456C-A512-19EF27DBDDE5}" dt="2022-09-26T22:58:41.892" v="35" actId="20577"/>
          <ac:spMkLst>
            <pc:docMk/>
            <pc:sldMk cId="0" sldId="332"/>
            <ac:spMk id="17413" creationId="{C2334348-7D14-5567-9887-24899B21D490}"/>
          </ac:spMkLst>
        </pc:spChg>
      </pc:sldChg>
      <pc:sldChg chg="modSp mod">
        <pc:chgData name="Xiaofei Wang" userId="6e1836d3-2ed9-4ae5-8700-9029b71c19c7" providerId="ADAL" clId="{7CDB3B41-B785-456C-A512-19EF27DBDDE5}" dt="2022-10-05T20:36:57.623" v="517" actId="20577"/>
        <pc:sldMkLst>
          <pc:docMk/>
          <pc:sldMk cId="0" sldId="395"/>
        </pc:sldMkLst>
        <pc:spChg chg="mod">
          <ac:chgData name="Xiaofei Wang" userId="6e1836d3-2ed9-4ae5-8700-9029b71c19c7" providerId="ADAL" clId="{7CDB3B41-B785-456C-A512-19EF27DBDDE5}" dt="2022-09-27T18:38:30.293" v="390"/>
          <ac:spMkLst>
            <pc:docMk/>
            <pc:sldMk cId="0" sldId="395"/>
            <ac:spMk id="19462" creationId="{B8004815-DEEF-4991-9863-C4D400CADE6E}"/>
          </ac:spMkLst>
        </pc:spChg>
        <pc:spChg chg="mod">
          <ac:chgData name="Xiaofei Wang" userId="6e1836d3-2ed9-4ae5-8700-9029b71c19c7" providerId="ADAL" clId="{7CDB3B41-B785-456C-A512-19EF27DBDDE5}" dt="2022-10-05T20:36:57.623" v="517" actId="20577"/>
          <ac:spMkLst>
            <pc:docMk/>
            <pc:sldMk cId="0" sldId="395"/>
            <ac:spMk id="19463" creationId="{014A845C-CDC6-4811-8948-EAB07A9434A5}"/>
          </ac:spMkLst>
        </pc:spChg>
      </pc:sldChg>
      <pc:sldChg chg="modSp mod">
        <pc:chgData name="Xiaofei Wang" userId="6e1836d3-2ed9-4ae5-8700-9029b71c19c7" providerId="ADAL" clId="{7CDB3B41-B785-456C-A512-19EF27DBDDE5}" dt="2022-09-27T18:38:30.293" v="390"/>
        <pc:sldMkLst>
          <pc:docMk/>
          <pc:sldMk cId="2947319002" sldId="2377"/>
        </pc:sldMkLst>
        <pc:spChg chg="mod">
          <ac:chgData name="Xiaofei Wang" userId="6e1836d3-2ed9-4ae5-8700-9029b71c19c7" providerId="ADAL" clId="{7CDB3B41-B785-456C-A512-19EF27DBDDE5}" dt="2022-09-26T23:00:17.926" v="122" actId="20577"/>
          <ac:spMkLst>
            <pc:docMk/>
            <pc:sldMk cId="2947319002" sldId="2377"/>
            <ac:spMk id="3" creationId="{00000000-0000-0000-0000-000000000000}"/>
          </ac:spMkLst>
        </pc:spChg>
        <pc:spChg chg="mod">
          <ac:chgData name="Xiaofei Wang" userId="6e1836d3-2ed9-4ae5-8700-9029b71c19c7" providerId="ADAL" clId="{7CDB3B41-B785-456C-A512-19EF27DBDDE5}" dt="2022-09-27T18:38:30.293" v="390"/>
          <ac:spMkLst>
            <pc:docMk/>
            <pc:sldMk cId="2947319002" sldId="2377"/>
            <ac:spMk id="6" creationId="{00000000-0000-0000-0000-000000000000}"/>
          </ac:spMkLst>
        </pc:spChg>
      </pc:sldChg>
      <pc:sldChg chg="modSp mod">
        <pc:chgData name="Xiaofei Wang" userId="6e1836d3-2ed9-4ae5-8700-9029b71c19c7" providerId="ADAL" clId="{7CDB3B41-B785-456C-A512-19EF27DBDDE5}" dt="2022-09-27T18:41:58.316" v="419" actId="20577"/>
        <pc:sldMkLst>
          <pc:docMk/>
          <pc:sldMk cId="2796803295" sldId="2385"/>
        </pc:sldMkLst>
        <pc:spChg chg="mod">
          <ac:chgData name="Xiaofei Wang" userId="6e1836d3-2ed9-4ae5-8700-9029b71c19c7" providerId="ADAL" clId="{7CDB3B41-B785-456C-A512-19EF27DBDDE5}" dt="2022-09-26T23:00:28.093" v="130" actId="20577"/>
          <ac:spMkLst>
            <pc:docMk/>
            <pc:sldMk cId="2796803295" sldId="2385"/>
            <ac:spMk id="2" creationId="{00000000-0000-0000-0000-000000000000}"/>
          </ac:spMkLst>
        </pc:spChg>
        <pc:spChg chg="mod">
          <ac:chgData name="Xiaofei Wang" userId="6e1836d3-2ed9-4ae5-8700-9029b71c19c7" providerId="ADAL" clId="{7CDB3B41-B785-456C-A512-19EF27DBDDE5}" dt="2022-09-27T18:41:58.316" v="419" actId="20577"/>
          <ac:spMkLst>
            <pc:docMk/>
            <pc:sldMk cId="2796803295" sldId="2385"/>
            <ac:spMk id="3" creationId="{00000000-0000-0000-0000-000000000000}"/>
          </ac:spMkLst>
        </pc:spChg>
        <pc:spChg chg="mod">
          <ac:chgData name="Xiaofei Wang" userId="6e1836d3-2ed9-4ae5-8700-9029b71c19c7" providerId="ADAL" clId="{7CDB3B41-B785-456C-A512-19EF27DBDDE5}" dt="2022-09-27T18:38:30.293" v="390"/>
          <ac:spMkLst>
            <pc:docMk/>
            <pc:sldMk cId="2796803295" sldId="2385"/>
            <ac:spMk id="6" creationId="{00000000-0000-0000-0000-000000000000}"/>
          </ac:spMkLst>
        </pc:spChg>
      </pc:sldChg>
      <pc:sldChg chg="modSp mod">
        <pc:chgData name="Xiaofei Wang" userId="6e1836d3-2ed9-4ae5-8700-9029b71c19c7" providerId="ADAL" clId="{7CDB3B41-B785-456C-A512-19EF27DBDDE5}" dt="2022-10-05T20:38:00.201" v="650" actId="20577"/>
        <pc:sldMkLst>
          <pc:docMk/>
          <pc:sldMk cId="3203800803" sldId="2386"/>
        </pc:sldMkLst>
        <pc:spChg chg="mod">
          <ac:chgData name="Xiaofei Wang" userId="6e1836d3-2ed9-4ae5-8700-9029b71c19c7" providerId="ADAL" clId="{7CDB3B41-B785-456C-A512-19EF27DBDDE5}" dt="2022-10-05T20:38:00.201" v="650" actId="20577"/>
          <ac:spMkLst>
            <pc:docMk/>
            <pc:sldMk cId="3203800803" sldId="2386"/>
            <ac:spMk id="3" creationId="{00000000-0000-0000-0000-000000000000}"/>
          </ac:spMkLst>
        </pc:spChg>
        <pc:spChg chg="mod">
          <ac:chgData name="Xiaofei Wang" userId="6e1836d3-2ed9-4ae5-8700-9029b71c19c7" providerId="ADAL" clId="{7CDB3B41-B785-456C-A512-19EF27DBDDE5}" dt="2022-09-27T18:38:30.293" v="390"/>
          <ac:spMkLst>
            <pc:docMk/>
            <pc:sldMk cId="3203800803" sldId="2386"/>
            <ac:spMk id="6" creationId="{00000000-0000-0000-0000-000000000000}"/>
          </ac:spMkLst>
        </pc:spChg>
      </pc:sldChg>
      <pc:sldMasterChg chg="modSp modSldLayout">
        <pc:chgData name="Xiaofei Wang" userId="6e1836d3-2ed9-4ae5-8700-9029b71c19c7" providerId="ADAL" clId="{7CDB3B41-B785-456C-A512-19EF27DBDDE5}" dt="2022-09-27T18:38:30.293" v="390"/>
        <pc:sldMasterMkLst>
          <pc:docMk/>
          <pc:sldMasterMk cId="0" sldId="2147483648"/>
        </pc:sldMasterMkLst>
        <pc:spChg chg="mod">
          <ac:chgData name="Xiaofei Wang" userId="6e1836d3-2ed9-4ae5-8700-9029b71c19c7" providerId="ADAL" clId="{7CDB3B41-B785-456C-A512-19EF27DBDDE5}" dt="2022-09-27T18:38:11.631" v="389"/>
          <ac:spMkLst>
            <pc:docMk/>
            <pc:sldMasterMk cId="0" sldId="2147483648"/>
            <ac:spMk id="10" creationId="{00000000-0000-0000-0000-000000000000}"/>
          </ac:spMkLst>
        </pc:spChg>
        <pc:spChg chg="mod">
          <ac:chgData name="Xiaofei Wang" userId="6e1836d3-2ed9-4ae5-8700-9029b71c19c7" providerId="ADAL" clId="{7CDB3B41-B785-456C-A512-19EF27DBDDE5}" dt="2022-09-27T18:38:30.293" v="390"/>
          <ac:spMkLst>
            <pc:docMk/>
            <pc:sldMasterMk cId="0" sldId="2147483648"/>
            <ac:spMk id="1027" creationId="{00000000-0000-0000-0000-000000000000}"/>
          </ac:spMkLst>
        </pc:spChg>
        <pc:sldLayoutChg chg="modSp">
          <pc:chgData name="Xiaofei Wang" userId="6e1836d3-2ed9-4ae5-8700-9029b71c19c7" providerId="ADAL" clId="{7CDB3B41-B785-456C-A512-19EF27DBDDE5}" dt="2022-09-27T18:38:30.293" v="390"/>
          <pc:sldLayoutMkLst>
            <pc:docMk/>
            <pc:sldMasterMk cId="0" sldId="2147483648"/>
            <pc:sldLayoutMk cId="0" sldId="2147483649"/>
          </pc:sldLayoutMkLst>
          <pc:spChg chg="mod">
            <ac:chgData name="Xiaofei Wang" userId="6e1836d3-2ed9-4ae5-8700-9029b71c19c7" providerId="ADAL" clId="{7CDB3B41-B785-456C-A512-19EF27DBDDE5}" dt="2022-09-27T18:38:30.293" v="39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0"/>
          </pc:sldLayoutMkLst>
          <pc:spChg chg="mod">
            <ac:chgData name="Xiaofei Wang" userId="6e1836d3-2ed9-4ae5-8700-9029b71c19c7" providerId="ADAL" clId="{7CDB3B41-B785-456C-A512-19EF27DBDDE5}" dt="2022-09-27T18:38:30.293" v="39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1"/>
          </pc:sldLayoutMkLst>
          <pc:spChg chg="mod">
            <ac:chgData name="Xiaofei Wang" userId="6e1836d3-2ed9-4ae5-8700-9029b71c19c7" providerId="ADAL" clId="{7CDB3B41-B785-456C-A512-19EF27DBDDE5}" dt="2022-09-27T18:38:30.293" v="39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2"/>
          </pc:sldLayoutMkLst>
          <pc:spChg chg="mod">
            <ac:chgData name="Xiaofei Wang" userId="6e1836d3-2ed9-4ae5-8700-9029b71c19c7" providerId="ADAL" clId="{7CDB3B41-B785-456C-A512-19EF27DBDDE5}" dt="2022-09-27T18:38:30.293" v="39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3"/>
          </pc:sldLayoutMkLst>
          <pc:spChg chg="mod">
            <ac:chgData name="Xiaofei Wang" userId="6e1836d3-2ed9-4ae5-8700-9029b71c19c7" providerId="ADAL" clId="{7CDB3B41-B785-456C-A512-19EF27DBDDE5}" dt="2022-09-27T18:38:30.293" v="39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4"/>
          </pc:sldLayoutMkLst>
          <pc:spChg chg="mod">
            <ac:chgData name="Xiaofei Wang" userId="6e1836d3-2ed9-4ae5-8700-9029b71c19c7" providerId="ADAL" clId="{7CDB3B41-B785-456C-A512-19EF27DBDDE5}" dt="2022-09-27T18:38:30.293" v="39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5"/>
          </pc:sldLayoutMkLst>
          <pc:spChg chg="mod">
            <ac:chgData name="Xiaofei Wang" userId="6e1836d3-2ed9-4ae5-8700-9029b71c19c7" providerId="ADAL" clId="{7CDB3B41-B785-456C-A512-19EF27DBDDE5}" dt="2022-09-27T18:38:30.293" v="39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8"/>
          </pc:sldLayoutMkLst>
          <pc:spChg chg="mod">
            <ac:chgData name="Xiaofei Wang" userId="6e1836d3-2ed9-4ae5-8700-9029b71c19c7" providerId="ADAL" clId="{7CDB3B41-B785-456C-A512-19EF27DBDDE5}" dt="2022-09-27T18:38:30.293" v="39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7CDB3B41-B785-456C-A512-19EF27DBDDE5}" dt="2022-09-27T18:38:30.293" v="390"/>
          <pc:sldLayoutMkLst>
            <pc:docMk/>
            <pc:sldMasterMk cId="0" sldId="2147483648"/>
            <pc:sldLayoutMk cId="0" sldId="2147483659"/>
          </pc:sldLayoutMkLst>
          <pc:spChg chg="mod">
            <ac:chgData name="Xiaofei Wang" userId="6e1836d3-2ed9-4ae5-8700-9029b71c19c7" providerId="ADAL" clId="{7CDB3B41-B785-456C-A512-19EF27DBDDE5}" dt="2022-09-27T18:38:30.293" v="39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802.11-22/1662r0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Oct 17, 2022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2022-10-05</a:t>
            </a:r>
          </a:p>
        </p:txBody>
      </p:sp>
      <p:sp>
        <p:nvSpPr>
          <p:cNvPr id="6" name="Date Placeholder 3"/>
          <p:cNvSpPr>
            <a:spLocks noGrp="1"/>
          </p:cNvSpPr>
          <p:nvPr>
            <p:ph type="dt" idx="10"/>
          </p:nvPr>
        </p:nvSpPr>
        <p:spPr/>
        <p:txBody>
          <a:bodyPr/>
          <a:lstStyle/>
          <a:p>
            <a:r>
              <a:rPr lang="en-US" dirty="0"/>
              <a:t>October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October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905001"/>
            <a:ext cx="10361084" cy="4570414"/>
          </a:xfrm>
        </p:spPr>
        <p:txBody>
          <a:bodyPr/>
          <a:lstStyle/>
          <a:p>
            <a:pPr marL="400050" lvl="1" indent="0">
              <a:defRPr/>
            </a:pPr>
            <a:r>
              <a:rPr lang="en-US" altLang="en-US" sz="2800" b="1" dirty="0"/>
              <a:t>11-22/1694r0: AI/ML in 802.11: use Cases and Next Steps, </a:t>
            </a:r>
          </a:p>
          <a:p>
            <a:pPr marL="400050" lvl="1" indent="0">
              <a:defRPr/>
            </a:pPr>
            <a:r>
              <a:rPr lang="en-US" altLang="en-US" sz="2800" b="1" dirty="0"/>
              <a:t>Francesco Restuccia (</a:t>
            </a:r>
            <a:r>
              <a:rPr lang="en-US" altLang="en-US" sz="2800" b="1"/>
              <a:t>Northeastern University)</a:t>
            </a: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October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November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November Meeting Plan</a:t>
            </a:r>
          </a:p>
          <a:p>
            <a:pPr marL="800100" lvl="1" indent="-342900">
              <a:spcBef>
                <a:spcPts val="300"/>
              </a:spcBef>
              <a:buFont typeface="Arial" panose="020B0604020202020204" pitchFamily="34" charset="0"/>
              <a:buChar char="•"/>
            </a:pPr>
            <a:r>
              <a:rPr lang="en-US" altLang="en-US" dirty="0"/>
              <a:t>AIML Tutorial: Monday 19:30 pm – 21:00 (Bangkok Time)</a:t>
            </a:r>
          </a:p>
          <a:p>
            <a:pPr marL="800100" lvl="1" indent="-342900">
              <a:spcBef>
                <a:spcPts val="300"/>
              </a:spcBef>
              <a:buFont typeface="Arial" panose="020B0604020202020204" pitchFamily="34" charset="0"/>
              <a:buChar char="•"/>
            </a:pPr>
            <a:r>
              <a:rPr lang="en-US" altLang="en-US" dirty="0"/>
              <a:t>2 slots: operating in Bangkok Time (12 hours ahead of ET)</a:t>
            </a:r>
          </a:p>
          <a:p>
            <a:pPr marL="1200150" lvl="2" indent="-342900">
              <a:spcBef>
                <a:spcPts val="300"/>
              </a:spcBef>
              <a:buFont typeface="Arial" panose="020B0604020202020204" pitchFamily="34" charset="0"/>
              <a:buChar char="•"/>
            </a:pPr>
            <a:r>
              <a:rPr lang="en-US" altLang="en-US" dirty="0"/>
              <a:t>Monday Nov 14 PM2 (16:00 – 18:00)</a:t>
            </a:r>
          </a:p>
          <a:p>
            <a:pPr marL="1200150" lvl="2" indent="-342900">
              <a:spcBef>
                <a:spcPts val="300"/>
              </a:spcBef>
              <a:buFont typeface="Arial" panose="020B0604020202020204" pitchFamily="34" charset="0"/>
              <a:buChar char="•"/>
            </a:pPr>
            <a:r>
              <a:rPr lang="en-US" altLang="en-US" dirty="0"/>
              <a:t>Wednesday Nov 16 AM1 (08:00 – 10:00)</a:t>
            </a:r>
          </a:p>
          <a:p>
            <a:pPr marL="800100" lvl="1" indent="-342900">
              <a:spcBef>
                <a:spcPts val="300"/>
              </a:spcBef>
              <a:buFont typeface="Arial" panose="020B0604020202020204" pitchFamily="34" charset="0"/>
              <a:buChar char="•"/>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November </a:t>
            </a:r>
            <a:r>
              <a:rPr lang="en-US" sz="1800">
                <a:effectLst/>
                <a:latin typeface="Calibri" panose="020F0502020204030204" pitchFamily="34" charset="0"/>
                <a:ea typeface="DengXian" panose="02010600030101010101" pitchFamily="2" charset="-122"/>
              </a:rPr>
              <a:t>2022 Plenary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a:t>
            </a:r>
            <a:r>
              <a:rPr lang="en-US" sz="1800" dirty="0">
                <a:highlight>
                  <a:srgbClr val="FFFF00"/>
                </a:highlight>
                <a:latin typeface="Calibri" panose="020F0502020204030204" pitchFamily="34" charset="0"/>
                <a:ea typeface="DengXian" panose="02010600030101010101" pitchFamily="2" charset="-122"/>
              </a:rPr>
              <a:t>Nov</a:t>
            </a:r>
            <a:r>
              <a:rPr lang="en-US" sz="1800" dirty="0">
                <a:effectLst/>
                <a:highlight>
                  <a:srgbClr val="FFFF00"/>
                </a:highlight>
                <a:latin typeface="Calibri" panose="020F0502020204030204" pitchFamily="34" charset="0"/>
                <a:ea typeface="DengXian" panose="02010600030101010101" pitchFamily="2" charset="-122"/>
              </a:rPr>
              <a:t> </a:t>
            </a:r>
            <a:r>
              <a:rPr lang="en-US" sz="1800" dirty="0">
                <a:highlight>
                  <a:srgbClr val="FFFF00"/>
                </a:highlight>
                <a:latin typeface="Calibri" panose="020F0502020204030204" pitchFamily="34" charset="0"/>
                <a:ea typeface="DengXian" panose="02010600030101010101" pitchFamily="2" charset="-122"/>
              </a:rPr>
              <a:t>9</a:t>
            </a:r>
            <a:r>
              <a:rPr lang="en-US" sz="1800" baseline="30000" dirty="0">
                <a:effectLst/>
                <a:highlight>
                  <a:srgbClr val="FFFF00"/>
                </a:highlight>
                <a:latin typeface="Calibri" panose="020F0502020204030204" pitchFamily="34" charset="0"/>
                <a:ea typeface="DengXian" panose="02010600030101010101" pitchFamily="2" charset="-122"/>
              </a:rPr>
              <a:t>th</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23119"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October 2022</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October 17,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11-22/1694r0: AI/ML in 802.11: Use Cases and Next Steps, Francesco Restuccia (Northeastern University)</a:t>
            </a:r>
          </a:p>
          <a:p>
            <a:pPr marL="457200" indent="-457200">
              <a:lnSpc>
                <a:spcPct val="90000"/>
              </a:lnSpc>
              <a:buFont typeface="Arial" panose="020B0604020202020204" pitchFamily="34" charset="0"/>
              <a:buChar char="•"/>
              <a:defRPr/>
            </a:pPr>
            <a:r>
              <a:rPr lang="en-US" altLang="en-US" dirty="0"/>
              <a:t>November plenary meeting reminders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October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October 2022</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2022</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October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October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3817</TotalTime>
  <Words>1691</Words>
  <Application>Microsoft Office PowerPoint</Application>
  <PresentationFormat>Widescreen</PresentationFormat>
  <Paragraphs>172</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Oct 17, 2022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November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97</cp:revision>
  <cp:lastPrinted>1601-01-01T00:00:00Z</cp:lastPrinted>
  <dcterms:created xsi:type="dcterms:W3CDTF">2018-05-05T22:00:08Z</dcterms:created>
  <dcterms:modified xsi:type="dcterms:W3CDTF">2022-10-05T20:38:02Z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