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6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802.11-22/1660r0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599-01-00bh-revisions-to-rsn-extension-ele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329-06-00bh-cid-resolutoins-for-12-2-11.docx" TargetMode="External"/><Relationship Id="rId5" Type="http://schemas.openxmlformats.org/officeDocument/2006/relationships/hyperlink" Target="https://mentor.ieee.org/802.11/dcn/22/11-22-1218-05-00bh-device-id-synchronizatoin-and-control.pptx" TargetMode="External"/><Relationship Id="rId4" Type="http://schemas.openxmlformats.org/officeDocument/2006/relationships/hyperlink" Target="https://mentor.ieee.org/802.11/dcn/22/11-22-0973-11-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4-00bh-cr-for-sta-generated-id.docx" TargetMode="External"/><Relationship Id="rId13" Type="http://schemas.openxmlformats.org/officeDocument/2006/relationships/hyperlink" Target="https://mentor.ieee.org/802.11/dcn/22/11-22-1411-00-00bh-protection-against-spoof-ap-using-probe.pptx" TargetMode="External"/><Relationship Id="rId18"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1599-01-00bh-revisions-to-rsn-extension-element.docx" TargetMode="External"/><Relationship Id="rId7" Type="http://schemas.openxmlformats.org/officeDocument/2006/relationships/hyperlink" Target="https://mentor.ieee.org/802.11/dcn/22/11-22-1620-02-00bh-device-id-ladder-diagram.pptx" TargetMode="External"/><Relationship Id="rId12" Type="http://schemas.openxmlformats.org/officeDocument/2006/relationships/hyperlink" Target="https://mentor.ieee.org/802.11/dcn/22/11-22-1219-00-00bh-stop-association-to-a-spoof-ap.pptx" TargetMode="External"/><Relationship Id="rId17"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7.xml"/><Relationship Id="rId16" Type="http://schemas.openxmlformats.org/officeDocument/2006/relationships/hyperlink" Target="https://mentor.ieee.org/802.11/dcn/22/11-22-1626-00-00bh-irma-with-irmk.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11" Type="http://schemas.openxmlformats.org/officeDocument/2006/relationships/hyperlink" Target="https://mentor.ieee.org/802.11/dcn/22/11-22-1650-00-00bh-discussion-on-maad-and-all-that-goes-with-it.pptx" TargetMode="External"/><Relationship Id="rId5" Type="http://schemas.openxmlformats.org/officeDocument/2006/relationships/hyperlink" Target="https://mentor.ieee.org/802.11/dcn/22/11-22-1329-06-00bh-cid-resolutoins-for-12-2-11.docx" TargetMode="External"/><Relationship Id="rId15" Type="http://schemas.openxmlformats.org/officeDocument/2006/relationships/hyperlink" Target="https://mentor.ieee.org/802.11/dcn/22/11-22-0925-03-00bh-maad-text-for-tgbh-draft-0-2.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1230-00-00bh-background-use-cases-par-privacy-etc.pptx" TargetMode="External"/><Relationship Id="rId9" Type="http://schemas.openxmlformats.org/officeDocument/2006/relationships/hyperlink" Target="https://mentor.ieee.org/802.11/dcn/22/11-22-1584-01-00bh-more-than-one-scheme.pptx" TargetMode="External"/><Relationship Id="rId14" Type="http://schemas.openxmlformats.org/officeDocument/2006/relationships/hyperlink" Target="https://mentor.ieee.org/802.11/dcn/22/11-22-0928-01-00bh-text-maad-and-irm-tgbh-draft-0-2.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TGbh-agenda-2022-Sep-27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14"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27 Sep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4"/>
              </a:rPr>
              <a:t>11-22/0973r11</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11-22/1218r5</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6"/>
              </a:rPr>
              <a:t>11-22/1329r6</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11-22/1599r1</a:t>
            </a:r>
            <a:r>
              <a:rPr lang="en-US" altLang="en-US" sz="1800" dirty="0">
                <a:solidFill>
                  <a:schemeClr val="tx1"/>
                </a:solidFill>
              </a:rPr>
              <a:t> – Revisions to RSN Extension element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11-22/1620r2</a:t>
            </a:r>
            <a:r>
              <a:rPr lang="en-US" altLang="en-US" sz="1800" dirty="0">
                <a:solidFill>
                  <a:schemeClr val="tx1"/>
                </a:solidFill>
              </a:rPr>
              <a:t> – Device ID ladder diagram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3"/>
              </a:rPr>
              <a:t>11-22/1599r1</a:t>
            </a:r>
            <a:r>
              <a:rPr lang="en-US" altLang="en-US" sz="2000" i="1" dirty="0">
                <a:solidFill>
                  <a:schemeClr val="tx1"/>
                </a:solidFill>
              </a:rPr>
              <a:t> – Revisions to RSN Extension element (Kurt Lumbatis) – consider with 21/1329</a:t>
            </a: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4"/>
              </a:rPr>
              <a:t>11-22/1218r5 </a:t>
            </a:r>
            <a:r>
              <a:rPr lang="en-US" altLang="en-US" sz="2000" i="1" dirty="0">
                <a:solidFill>
                  <a:schemeClr val="tx1"/>
                </a:solidFill>
              </a:rPr>
              <a:t>– Device ID synchronization and control (Kurt Lumbatis)</a:t>
            </a:r>
            <a:endParaRPr lang="en-US" altLang="en-US" sz="2000" i="1"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r>
              <a:rPr lang="en-US" sz="2000" i="1" dirty="0">
                <a:hlinkClick r:id="rId5"/>
              </a:rPr>
              <a:t>11-22/1329r6</a:t>
            </a:r>
            <a:r>
              <a:rPr lang="en-US" sz="2000" i="1" dirty="0"/>
              <a:t> – CID resolutions for 12.2.11 (Kurt Lumbatis) – Update, after 9/13 discussion</a:t>
            </a:r>
            <a:endParaRPr lang="en-US" altLang="en-US" sz="2000" i="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6"/>
              </a:rPr>
              <a:t>11-22/1588r0</a:t>
            </a:r>
            <a:r>
              <a:rPr lang="en-US" altLang="en-US" sz="2000" i="1" dirty="0">
                <a:solidFill>
                  <a:schemeClr val="tx1"/>
                </a:solidFill>
              </a:rPr>
              <a:t> – Resolution comment 32 (Antonio de la Olivia) – Defer for agreement on Device ID element exchange structure</a:t>
            </a:r>
          </a:p>
          <a:p>
            <a:pPr marL="457200" indent="-457200">
              <a:lnSpc>
                <a:spcPct val="90000"/>
              </a:lnSpc>
              <a:spcBef>
                <a:spcPts val="0"/>
              </a:spcBef>
              <a:spcAft>
                <a:spcPts val="300"/>
              </a:spcAft>
              <a:buFont typeface="Arial" panose="020B0604020202020204" pitchFamily="34" charset="0"/>
              <a:buChar char="•"/>
              <a:defRPr/>
            </a:pPr>
            <a:r>
              <a:rPr lang="en-US" altLang="en-US" sz="2000" i="1" dirty="0">
                <a:solidFill>
                  <a:schemeClr val="tx1"/>
                </a:solidFill>
                <a:hlinkClick r:id="rId7"/>
              </a:rPr>
              <a:t>11-22/1620r2</a:t>
            </a:r>
            <a:r>
              <a:rPr lang="en-US" altLang="en-US" sz="2000" i="1" dirty="0">
                <a:solidFill>
                  <a:schemeClr val="tx1"/>
                </a:solidFill>
              </a:rPr>
              <a:t> – Device ID ladder diagram (Kurt Lumbatis)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11-22/1584r1</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11-22/1084r1</a:t>
            </a:r>
            <a:r>
              <a:rPr lang="en-US" altLang="en-US" sz="2000"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11-22/1650r0</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11-22/1411r0</a:t>
            </a:r>
            <a:r>
              <a:rPr lang="en-US" altLang="en-US" sz="2000" dirty="0">
                <a:solidFill>
                  <a:schemeClr val="tx1"/>
                </a:solidFill>
              </a:rPr>
              <a:t> – Protection against spoof AP using probe (Graham Smith)</a:t>
            </a:r>
            <a:endParaRPr lang="en-US" altLang="en-US" sz="2000" dirty="0">
              <a:solidFill>
                <a:schemeClr val="tx1"/>
              </a:solidFill>
              <a:hlinkClick r:id="rId14"/>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6"/>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7"/>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8"/>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27 Sep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27 Sep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20126</TotalTime>
  <Words>2519</Words>
  <Application>Microsoft Office PowerPoint</Application>
  <PresentationFormat>Widescreen</PresentationFormat>
  <Paragraphs>241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TGbh-agenda-2022-Sep-27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27 Sep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234</cp:revision>
  <cp:lastPrinted>1601-01-01T00:00:00Z</cp:lastPrinted>
  <dcterms:created xsi:type="dcterms:W3CDTF">2021-01-26T19:12:38Z</dcterms:created>
  <dcterms:modified xsi:type="dcterms:W3CDTF">2022-09-26T14:51:38Z</dcterms:modified>
</cp:coreProperties>
</file>