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415" r:id="rId3"/>
    <p:sldId id="414" r:id="rId4"/>
    <p:sldId id="298" r:id="rId5"/>
    <p:sldId id="294" r:id="rId6"/>
    <p:sldId id="289" r:id="rId7"/>
    <p:sldId id="299" r:id="rId8"/>
    <p:sldId id="300" r:id="rId9"/>
    <p:sldId id="301" r:id="rId10"/>
    <p:sldId id="302" r:id="rId11"/>
    <p:sldId id="303" r:id="rId12"/>
    <p:sldId id="378" r:id="rId13"/>
    <p:sldId id="391" r:id="rId14"/>
    <p:sldId id="409" r:id="rId15"/>
    <p:sldId id="379" r:id="rId16"/>
    <p:sldId id="411" r:id="rId17"/>
    <p:sldId id="410" r:id="rId18"/>
    <p:sldId id="412" r:id="rId19"/>
    <p:sldId id="291" r:id="rId20"/>
    <p:sldId id="413" r:id="rId21"/>
    <p:sldId id="290" r:id="rId2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7576" autoAdjust="0"/>
    <p:restoredTop sz="86380" autoAdjust="0"/>
  </p:normalViewPr>
  <p:slideViewPr>
    <p:cSldViewPr>
      <p:cViewPr varScale="1">
        <p:scale>
          <a:sx n="67" d="100"/>
          <a:sy n="67" d="100"/>
        </p:scale>
        <p:origin x="15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802.11-22/1650r0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1"/>
            <a:ext cx="7772400" cy="1420409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Discussion Contribution on MAAD and all that goes with it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477012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A5E733-DE9B-9A0A-C570-F79ABA4A8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2672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If </a:t>
            </a:r>
            <a:r>
              <a:rPr lang="en-US" u="sng" dirty="0"/>
              <a:t>in the vicinity of the network</a:t>
            </a:r>
            <a:r>
              <a:rPr lang="en-US" dirty="0"/>
              <a:t>*, then is it trackable?</a:t>
            </a:r>
          </a:p>
          <a:p>
            <a:pPr lvl="2"/>
            <a:r>
              <a:rPr lang="en-US" sz="1600" dirty="0"/>
              <a:t>Determined by Passive or active (with RMA) scanning, or directed by network </a:t>
            </a:r>
            <a:r>
              <a:rPr lang="en-US" sz="1600" b="1" dirty="0"/>
              <a:t>for steering purposes</a:t>
            </a:r>
            <a:endParaRPr lang="en-US" b="1" dirty="0"/>
          </a:p>
          <a:p>
            <a:pPr lvl="1"/>
            <a:r>
              <a:rPr lang="en-US" dirty="0"/>
              <a:t>If STA probes with same address as it Associates with – there is </a:t>
            </a:r>
            <a:r>
              <a:rPr lang="en-US" u="sng" dirty="0"/>
              <a:t>no</a:t>
            </a:r>
            <a:r>
              <a:rPr lang="en-US" dirty="0"/>
              <a:t> problem? </a:t>
            </a:r>
          </a:p>
          <a:p>
            <a:pPr lvl="2"/>
            <a:r>
              <a:rPr lang="en-US" dirty="0"/>
              <a:t>All listener knows is that a STA probed and associated – so what?  </a:t>
            </a:r>
          </a:p>
          <a:p>
            <a:pPr lvl="2"/>
            <a:r>
              <a:rPr lang="en-US" dirty="0"/>
              <a:t>Listener will NEVER see that address AGAIN in that area, AND</a:t>
            </a:r>
          </a:p>
          <a:p>
            <a:pPr lvl="2"/>
            <a:r>
              <a:rPr lang="en-US" dirty="0"/>
              <a:t>Listener will NEVER see that address AGAIN if monitoring a large area</a:t>
            </a:r>
            <a:r>
              <a:rPr lang="en-US" sz="1600" dirty="0"/>
              <a:t>. (If it did, it is highly probable it is a different STA anyway).</a:t>
            </a:r>
          </a:p>
          <a:p>
            <a:r>
              <a:rPr lang="en-US" sz="2000" dirty="0"/>
              <a:t>The allocated random MAC address contains no identity to STA</a:t>
            </a:r>
          </a:p>
          <a:p>
            <a:endParaRPr lang="en-US" sz="2000" dirty="0"/>
          </a:p>
          <a:p>
            <a:r>
              <a:rPr lang="en-US" sz="2000" dirty="0"/>
              <a:t>For non-steering purposes, could use a second identifiable address</a:t>
            </a:r>
          </a:p>
          <a:p>
            <a:pPr lvl="1"/>
            <a:r>
              <a:rPr lang="en-US" sz="1600" dirty="0"/>
              <a:t>Allocate 2 MAAD MACs, use one for associating and other for probes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*</a:t>
            </a:r>
            <a:endParaRPr lang="en-US" sz="2000" b="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8AD937-30B0-D594-879A-CD7A8C54F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Probing in vicinity of Network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3B89D-BB4A-5637-E817-48B0FA5E7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6BC99-27E5-94C0-3CAA-E1A17C469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BA41B-3921-02AE-2BEA-CD0A440A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84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26EEB3-C2DC-EA04-9D2F-683E584E2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09382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RCM prevents passive monitoring of probes.</a:t>
            </a:r>
          </a:p>
          <a:p>
            <a:r>
              <a:rPr lang="en-US" dirty="0"/>
              <a:t>Same if MAAD is used.  </a:t>
            </a:r>
          </a:p>
          <a:p>
            <a:r>
              <a:rPr lang="en-US" dirty="0"/>
              <a:t>MAAD or other pre-schemes do not decrease privacy</a:t>
            </a:r>
          </a:p>
          <a:p>
            <a:pPr lvl="1"/>
            <a:r>
              <a:rPr lang="en-US" sz="1800" dirty="0"/>
              <a:t>As explained in previous slides, with all “pre-schemes”, probes use random MAC address (RMA) unless </a:t>
            </a:r>
            <a:r>
              <a:rPr lang="en-US" sz="1800" u="sng" dirty="0"/>
              <a:t>need</a:t>
            </a:r>
            <a:r>
              <a:rPr lang="en-US" sz="1800" dirty="0"/>
              <a:t> to be identified (e.g., steering).</a:t>
            </a:r>
          </a:p>
          <a:p>
            <a:pPr lvl="1"/>
            <a:r>
              <a:rPr lang="en-US" sz="1800" dirty="0"/>
              <a:t>Using ‘allocated address’ while in range of wanted AP/BSS is not a problem (address is a “one-time address”).  </a:t>
            </a:r>
          </a:p>
          <a:p>
            <a:pPr lvl="2"/>
            <a:r>
              <a:rPr lang="en-US" sz="1600" dirty="0"/>
              <a:t>Must use same TA across ESS.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Association to same AP/BSS always with same address (one interpretation of 11aq) is sort of ‘trackable’ in that it is known that STA has been there before.  </a:t>
            </a:r>
          </a:p>
          <a:p>
            <a:r>
              <a:rPr lang="en-US" sz="2000" dirty="0"/>
              <a:t> </a:t>
            </a:r>
            <a:r>
              <a:rPr lang="en-US" sz="2000" dirty="0">
                <a:solidFill>
                  <a:srgbClr val="FF3300"/>
                </a:solidFill>
              </a:rPr>
              <a:t>“</a:t>
            </a:r>
            <a:r>
              <a:rPr lang="en-US" sz="1800" dirty="0">
                <a:solidFill>
                  <a:srgbClr val="FF3300"/>
                </a:solidFill>
              </a:rPr>
              <a:t>Pre-schemes” all use one-time addresses, so this scenario is solved.  Listener cannot know it is the same STA returning.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122421-C3E4-4229-D962-98509016F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Privacy </a:t>
            </a:r>
            <a:r>
              <a:rPr lang="en-US" sz="2800" dirty="0"/>
              <a:t>(see 22/1230r0)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639D3-7477-9E20-F63B-B3D323D05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486AB-B9CB-7208-2DA4-F775A49C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90EAC-1AB3-213B-022D-8703C49D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38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592F7D-C2EF-188F-ADB9-5C7CEAB62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Scenario - Dastardly organization sets up APs spoofing a target’s “home” network.  </a:t>
            </a:r>
          </a:p>
          <a:p>
            <a:pPr>
              <a:buFontTx/>
              <a:buChar char="-"/>
            </a:pPr>
            <a:r>
              <a:rPr lang="en-US" sz="2000" b="0" dirty="0"/>
              <a:t>STA comes in range and automatically attempts to associate (fails).  </a:t>
            </a:r>
          </a:p>
          <a:p>
            <a:pPr>
              <a:buFontTx/>
              <a:buChar char="-"/>
            </a:pPr>
            <a:r>
              <a:rPr lang="en-US" sz="2000" b="0" u="sng" dirty="0"/>
              <a:t>Even using RCM, the mere fact the STA tried to associate ‘identifies’ it as a member of that home network. And can still be tracked simply by attempting to associate.</a:t>
            </a:r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r>
              <a:rPr lang="en-US" sz="2000" b="0" dirty="0"/>
              <a:t>With MAAD, using two or more addresses may help but still same problem as RCM.  </a:t>
            </a:r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r>
              <a:rPr lang="en-US" sz="2000" b="0" dirty="0"/>
              <a:t>MAAD or any pre-scheme does not decrease privacy  </a:t>
            </a:r>
          </a:p>
          <a:p>
            <a:pPr marL="0" indent="0">
              <a:buNone/>
            </a:pPr>
            <a:r>
              <a:rPr lang="en-US" sz="2000" b="0" dirty="0"/>
              <a:t>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23A75A-8787-E751-2CF4-FA0BB863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Privacy - Spoofing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BC363-A86E-6323-A0C8-F9C604654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B5D0F-AC91-9D04-93DC-42D359F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89EE1-B686-AC3A-E537-89F3CF9B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068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DB7CBF-09CE-54B6-33CA-FEC0839FE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2478"/>
            <a:ext cx="7772400" cy="47228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Location based – Use GPS to record location of “Home AP”</a:t>
            </a:r>
          </a:p>
          <a:p>
            <a:pPr lvl="1"/>
            <a:r>
              <a:rPr lang="en-US" sz="1400" dirty="0"/>
              <a:t>Not an 802.11 solution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SSID Profile – Take an SSID profile of the “Home AP” and use this to verify the AP</a:t>
            </a:r>
          </a:p>
          <a:p>
            <a:pPr lvl="1"/>
            <a:r>
              <a:rPr lang="en-US" sz="1400" dirty="0"/>
              <a:t>Could be an 802.11 solution but probably proprietary </a:t>
            </a:r>
          </a:p>
          <a:p>
            <a:pPr lvl="1"/>
            <a:r>
              <a:rPr lang="en-US" sz="1400" dirty="0"/>
              <a:t>Very difficult to fake, (need to transmit a range of known SSIDs but mere presence of new SSIDs would defeat this)</a:t>
            </a:r>
          </a:p>
          <a:p>
            <a:pPr lvl="1"/>
            <a:r>
              <a:rPr lang="en-US" sz="1400" dirty="0"/>
              <a:t>Needs to account for updates and an algorithm would be out-of-scope.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Identifiable Beacon – Add a Beacon protection key and include hash in beacon.</a:t>
            </a:r>
          </a:p>
          <a:p>
            <a:pPr lvl="1"/>
            <a:r>
              <a:rPr lang="en-US" sz="1400" dirty="0"/>
              <a:t>Definitely an 802.11 solution, </a:t>
            </a:r>
          </a:p>
          <a:p>
            <a:pPr lvl="1"/>
            <a:r>
              <a:rPr lang="en-US" sz="1400" dirty="0"/>
              <a:t>Can only be defeated by near real-time relay of the beacons </a:t>
            </a:r>
          </a:p>
          <a:p>
            <a:pPr>
              <a:buFont typeface="+mj-lt"/>
              <a:buAutoNum type="arabicPeriod" startAt="4"/>
            </a:pPr>
            <a:r>
              <a:rPr lang="en-US" sz="1800" dirty="0">
                <a:solidFill>
                  <a:srgbClr val="FF0000"/>
                </a:solidFill>
              </a:rPr>
              <a:t>Allocated MAC Address, ID and wildcard probe</a:t>
            </a:r>
          </a:p>
          <a:p>
            <a:pPr lvl="1"/>
            <a:r>
              <a:rPr lang="en-US" sz="1400" dirty="0"/>
              <a:t>Definitely an 802.11 solution using Identifiable MAC address</a:t>
            </a:r>
          </a:p>
          <a:p>
            <a:pPr marL="0" indent="0">
              <a:buNone/>
            </a:pPr>
            <a:r>
              <a:rPr lang="en-US" sz="1800" b="0" u="sng" dirty="0"/>
              <a:t>Take away? Spoof AP can be countered, not a reason to state that pre-schemes lessen privacy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34CE55-0DCD-A7CC-950F-39A819B6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1100"/>
            <a:ext cx="7772400" cy="1066800"/>
          </a:xfrm>
        </p:spPr>
        <p:txBody>
          <a:bodyPr/>
          <a:lstStyle/>
          <a:p>
            <a:r>
              <a:rPr lang="en-US" sz="2400" dirty="0"/>
              <a:t>How to stop the STA from sending Association Request to a spoof?   (See 22/1411r0)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7655-DC89-48A7-CFC7-5DF9DD58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8EA7-40BC-5767-207F-A8FE26B2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ACA4-D4DD-5E38-4F6F-52C79895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2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51A7E6-DA10-4F98-E277-59AC38613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b="0" u="sng" dirty="0"/>
              <a:t>Each time </a:t>
            </a:r>
            <a:r>
              <a:rPr lang="en-US" sz="1800" b="0" dirty="0"/>
              <a:t>STA associates with the “home” network, it is allocated an address AND an ID </a:t>
            </a:r>
          </a:p>
          <a:p>
            <a:pPr lvl="1"/>
            <a:r>
              <a:rPr lang="en-US" sz="1600" dirty="0"/>
              <a:t>MAAD element includes MAAD MAC address(es) and an ID.</a:t>
            </a:r>
          </a:p>
          <a:p>
            <a:pPr lvl="1"/>
            <a:r>
              <a:rPr lang="en-US" sz="1600" dirty="0"/>
              <a:t>Could use Device ID (but probably not)</a:t>
            </a:r>
          </a:p>
          <a:p>
            <a:pPr marL="57150" indent="0">
              <a:buNone/>
            </a:pPr>
            <a:r>
              <a:rPr lang="en-US" sz="2000" dirty="0"/>
              <a:t> </a:t>
            </a:r>
            <a:r>
              <a:rPr lang="en-US" sz="1800" dirty="0"/>
              <a:t>IF STA ‘sees’ the home network, (passive)</a:t>
            </a:r>
          </a:p>
          <a:p>
            <a:r>
              <a:rPr lang="en-US" sz="1800" u="sng" dirty="0"/>
              <a:t>Before sending Association Request </a:t>
            </a:r>
            <a:r>
              <a:rPr lang="en-US" sz="1800" dirty="0"/>
              <a:t>STA sends a broadcast probe using an allocated MAC Address.</a:t>
            </a:r>
          </a:p>
          <a:p>
            <a:r>
              <a:rPr lang="en-US" sz="1800" dirty="0"/>
              <a:t>The real AP identifies the STA and sends a Probe response including the correct ID. </a:t>
            </a:r>
          </a:p>
          <a:p>
            <a:r>
              <a:rPr lang="en-US" sz="1800" dirty="0"/>
              <a:t>STA checks the ID and will then associate and then receives a NEW Address and ID.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“Spoof AP” does not know this STA address from any other and will not respond with the correct ID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In practice, there won’t be a spoof AP because it won’t work.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206478-A054-CEC6-F89B-AE8988422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684213"/>
            <a:ext cx="7772400" cy="917574"/>
          </a:xfrm>
        </p:spPr>
        <p:txBody>
          <a:bodyPr/>
          <a:lstStyle/>
          <a:p>
            <a:r>
              <a:rPr lang="en-US" sz="2800" dirty="0"/>
              <a:t>“Allocated Address and ID and Wildcard Probe”</a:t>
            </a:r>
            <a:br>
              <a:rPr lang="en-US" sz="2800" dirty="0"/>
            </a:br>
            <a:r>
              <a:rPr lang="en-US" sz="2800" dirty="0"/>
              <a:t>Basic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09268-9E7E-F661-F770-402D9005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7DE2-14E3-8055-391F-9807BAC6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42C3D-4589-34D0-2B54-BD95B84B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81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30B851-F039-52E3-9642-1ECE098B6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wildcard probe AP identity scheme requires that the Address is identifiable.  </a:t>
            </a:r>
          </a:p>
          <a:p>
            <a:r>
              <a:rPr lang="en-US" dirty="0"/>
              <a:t>Allocating two MAAD MAC addresses might be beneficial in that the STA uses the second one for the broadcast probe and the first for Association.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B7EE2F-196C-60FB-A5DB-221EBEB84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Spoof Mitigation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F2BED-C76F-F229-0D4A-7BEF694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51C10-DAB0-5C1C-B56B-717D3576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3D825-0F2B-E443-BF34-72672B0F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57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7A54FE-75CD-806B-B79C-F9E3459F9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291" y="1462481"/>
            <a:ext cx="7772400" cy="501293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4.1	Pre-Association Steering</a:t>
            </a:r>
          </a:p>
          <a:p>
            <a:pPr marL="0" indent="0">
              <a:buNone/>
            </a:pPr>
            <a:r>
              <a: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“The user brings a phone within range of a multiple-AP infrastructure. Before connecting to the 802.11 network, the phone scans to discover the available APs, by sending Probe Requests.”</a:t>
            </a:r>
          </a:p>
          <a:p>
            <a:pPr lvl="1"/>
            <a:r>
              <a:rPr lang="en-US" sz="1600" dirty="0"/>
              <a:t>STA recognizes SSID (ESS), sends probe(s)</a:t>
            </a:r>
          </a:p>
          <a:p>
            <a:pPr lvl="1"/>
            <a:r>
              <a:rPr lang="en-US" sz="1600" dirty="0"/>
              <a:t>Probe Responses only from APs ‘interested’.</a:t>
            </a:r>
            <a:endParaRPr lang="en-GB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sz="2000" dirty="0"/>
              <a:t>4.2	Home Control</a:t>
            </a:r>
          </a:p>
          <a:p>
            <a:r>
              <a:rPr lang="en-US" sz="1400" dirty="0">
                <a:latin typeface="Calibri" panose="020F0502020204030204" pitchFamily="34" charset="0"/>
              </a:rPr>
              <a:t>AP simply has a list of known MAC Addresses</a:t>
            </a:r>
          </a:p>
          <a:p>
            <a:r>
              <a:rPr lang="en-US" sz="1400" dirty="0">
                <a:latin typeface="Calibri" panose="020F0502020204030204" pitchFamily="34" charset="0"/>
              </a:rPr>
              <a:t>AP can also have a list of known “blocked” MAC Addresses.</a:t>
            </a:r>
          </a:p>
          <a:p>
            <a:r>
              <a:rPr lang="en-US" sz="1400" dirty="0">
                <a:latin typeface="Calibri" panose="020F0502020204030204" pitchFamily="34" charset="0"/>
              </a:rPr>
              <a:t>Obviously does not work if RCM</a:t>
            </a:r>
          </a:p>
          <a:p>
            <a:r>
              <a:rPr lang="en-US" sz="1600" dirty="0"/>
              <a:t>MAAD works pre-detection</a:t>
            </a:r>
          </a:p>
          <a:p>
            <a:pPr lvl="1"/>
            <a:r>
              <a:rPr lang="en-US" sz="1200" dirty="0"/>
              <a:t>Stored MAC address in the new one issued at the prior association</a:t>
            </a:r>
            <a:endParaRPr lang="en-US" sz="11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/>
              <a:t>4.9&amp;4.10	     Steering – Allowed/disallowed, Managed buildings</a:t>
            </a:r>
            <a:r>
              <a:rPr lang="en-US" dirty="0"/>
              <a:t> </a:t>
            </a:r>
            <a:endParaRPr lang="en-US" sz="2400" dirty="0"/>
          </a:p>
          <a:p>
            <a:r>
              <a:rPr lang="en-US" sz="1800" dirty="0"/>
              <a:t>ability to identify STA from the Association Request can be used for steering, allowance, speed etc.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C72E14-B065-DD3C-9853-F66B1C088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Pre-Association Use Cases</a:t>
            </a:r>
            <a:br>
              <a:rPr lang="en-US" sz="2800" dirty="0"/>
            </a:br>
            <a:r>
              <a:rPr lang="en-US" sz="2400" dirty="0"/>
              <a:t>(see 22/1230r0)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3A366-B6A5-13B6-D7AC-9A600730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F3C25-1B9E-0A15-10EE-7D0756718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30C00-E00B-809E-89A1-1FB7BDF4A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33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4E2D4D-04B2-7FE1-2B7C-8DCEF181E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Details in this presentation may also be used to support IRM and RRCM</a:t>
            </a:r>
          </a:p>
          <a:p>
            <a:pPr lvl="1"/>
            <a:r>
              <a:rPr lang="en-US" dirty="0"/>
              <a:t>MAAD and IRM are very simple, no computations required</a:t>
            </a:r>
          </a:p>
          <a:p>
            <a:pPr lvl="2"/>
            <a:r>
              <a:rPr lang="en-US" dirty="0"/>
              <a:t>Can allocate 1, 2 or more address allocations plus an ID</a:t>
            </a:r>
          </a:p>
          <a:p>
            <a:pPr lvl="1"/>
            <a:r>
              <a:rPr lang="en-US" dirty="0"/>
              <a:t>RRCM has minimal computations</a:t>
            </a:r>
          </a:p>
          <a:p>
            <a:pPr lvl="2"/>
            <a:r>
              <a:rPr lang="en-US" dirty="0"/>
              <a:t>Ability to allocate numerous addresses</a:t>
            </a:r>
          </a:p>
          <a:p>
            <a:endParaRPr lang="en-US" dirty="0"/>
          </a:p>
          <a:p>
            <a:r>
              <a:rPr lang="en-US" dirty="0"/>
              <a:t>Address ALL Use Cases including those requiring identification before Association</a:t>
            </a:r>
          </a:p>
          <a:p>
            <a:r>
              <a:rPr lang="en-US" dirty="0"/>
              <a:t>Can be used to mitigate spoof AP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27B3C-FFFE-10D7-0FCC-7A4170D58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3CA17-4C46-80E6-3DF5-5747EEA93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10D5E-8CFF-E0F7-9B95-B8B575F8A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66E17-039B-022C-8986-6A329A4A3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32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3BF9AA-FB7A-B610-5621-CD411C6D0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IRMA</a:t>
            </a:r>
            <a:r>
              <a:rPr lang="en-US" sz="2400" b="0" dirty="0"/>
              <a:t> </a:t>
            </a:r>
          </a:p>
          <a:p>
            <a:r>
              <a:rPr lang="en-US" sz="2400" b="0" dirty="0"/>
              <a:t>STA (or AP) sends IRM Key in each association</a:t>
            </a:r>
            <a:r>
              <a:rPr lang="en-US" sz="2800" b="0" dirty="0"/>
              <a:t> </a:t>
            </a:r>
            <a:r>
              <a:rPr lang="en-US" sz="2400" b="0" dirty="0"/>
              <a:t>(in 4-way HS msg 2 (or 3)</a:t>
            </a:r>
          </a:p>
          <a:p>
            <a:r>
              <a:rPr lang="en-US" sz="2400" b="0" dirty="0"/>
              <a:t>In next association STA uses a random TA plus a hash (in Association Request).  </a:t>
            </a:r>
          </a:p>
          <a:p>
            <a:r>
              <a:rPr lang="en-US" sz="2400" b="0" dirty="0"/>
              <a:t>AP matches TA (IRMA) and hash to key to identify the STA.</a:t>
            </a:r>
          </a:p>
          <a:p>
            <a:pPr lvl="1"/>
            <a:r>
              <a:rPr lang="en-US" dirty="0"/>
              <a:t>New key IRMK is allocated every association</a:t>
            </a:r>
          </a:p>
          <a:p>
            <a:pPr lvl="1"/>
            <a:r>
              <a:rPr lang="en-US" b="0" dirty="0"/>
              <a:t>IRM Hash = function {IRMA, IRMK}</a:t>
            </a:r>
          </a:p>
          <a:p>
            <a:pPr lvl="1"/>
            <a:r>
              <a:rPr lang="en-US" dirty="0"/>
              <a:t>An IRMK Check can be used to reduce the list of keys that AP checks by a factor of 256.</a:t>
            </a:r>
          </a:p>
          <a:p>
            <a:pPr lvl="1"/>
            <a:endParaRPr lang="en-US" b="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33E66D-7C19-9598-7EAC-CD1EC0397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But Wait – there’s more – IRMA</a:t>
            </a:r>
            <a:br>
              <a:rPr lang="en-US" sz="2800" dirty="0"/>
            </a:br>
            <a:r>
              <a:rPr lang="en-US" sz="2800" dirty="0"/>
              <a:t>(see 21/1626r0)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7B08-DD24-7554-4030-14594C6B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3C00B-0272-3969-7886-366A6C0C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8677E-1EC8-D9F7-F91E-984B5C58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42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/>
              <a:t>IRM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599" y="1232902"/>
            <a:ext cx="7162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/>
              <a:t>STA indicates “private”, “unknown” or “known” in IRM element sent in Association Request</a:t>
            </a:r>
          </a:p>
          <a:p>
            <a:r>
              <a:rPr lang="en-US" sz="1600" b="0" dirty="0"/>
              <a:t>AP then knows if IRMK already known (stored) or not.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304" y="3308383"/>
            <a:ext cx="6803296" cy="271141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" y="2160760"/>
            <a:ext cx="6406694" cy="77589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2D7B327-5999-6D5E-7D8D-B056BA45D5CD}"/>
              </a:ext>
            </a:extLst>
          </p:cNvPr>
          <p:cNvSpPr/>
          <p:nvPr/>
        </p:nvSpPr>
        <p:spPr bwMode="auto">
          <a:xfrm>
            <a:off x="6266169" y="4587498"/>
            <a:ext cx="971351" cy="13430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4FE788-11BA-DD94-EC78-7C40A5CF66CC}"/>
              </a:ext>
            </a:extLst>
          </p:cNvPr>
          <p:cNvSpPr txBox="1"/>
          <p:nvPr/>
        </p:nvSpPr>
        <p:spPr>
          <a:xfrm>
            <a:off x="6195247" y="4537134"/>
            <a:ext cx="10118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/>
              <a:t>(or AP) has not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9974BE-F961-D43E-A53F-07955C69F790}"/>
              </a:ext>
            </a:extLst>
          </p:cNvPr>
          <p:cNvSpPr/>
          <p:nvPr/>
        </p:nvSpPr>
        <p:spPr bwMode="auto">
          <a:xfrm>
            <a:off x="6508619" y="5206648"/>
            <a:ext cx="971351" cy="13430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2A9796-6F31-04D8-2B56-8E343B56162F}"/>
              </a:ext>
            </a:extLst>
          </p:cNvPr>
          <p:cNvSpPr txBox="1"/>
          <p:nvPr/>
        </p:nvSpPr>
        <p:spPr>
          <a:xfrm>
            <a:off x="6437697" y="5156284"/>
            <a:ext cx="8402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/>
              <a:t>(or AP) has </a:t>
            </a:r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0C946E-0BB7-2FED-5C4C-FD41EAC9D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339333"/>
            <a:ext cx="7772400" cy="513607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Why do I feel that I need to go through all this again?  Nothing in this presentation is new, it has all been presented before.</a:t>
            </a:r>
          </a:p>
          <a:p>
            <a:pPr marL="0" indent="0">
              <a:buNone/>
            </a:pPr>
            <a:r>
              <a:rPr lang="en-US" sz="2000" dirty="0"/>
              <a:t>BUT</a:t>
            </a:r>
          </a:p>
          <a:p>
            <a:pPr marL="0" indent="0">
              <a:buNone/>
            </a:pPr>
            <a:r>
              <a:rPr lang="en-US" sz="2000" dirty="0"/>
              <a:t>Presenting in Telecons has proved to be ineffective and frustrating as when making a presentation at Interim or Plenary, back come the original negative comments that have been covered in detail in presentations made in the Telecons.</a:t>
            </a:r>
          </a:p>
          <a:p>
            <a:pPr marL="0" indent="0">
              <a:buNone/>
            </a:pPr>
            <a:r>
              <a:rPr lang="en-US" sz="2000" dirty="0"/>
              <a:t>I realize that this has become controversial subject (why?), but I feel that if the pre-schemes are understood and looked at fully, there is no reasonable reason not to allow at least one of them to be used.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presentation is meant to be presented at face-to-face, acting as a tutorial, and if presented in telecon, I reserve right to present again in Plenary/Interim before going to the Motions as proposed in 22/1584.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9FCA73-0352-96B5-F2FD-C6562FC61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Statement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40D32-BFC3-CE50-B9D1-CA5E8EC86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986CA-7B39-2037-2279-CE71B8CE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00B41-8AD1-D040-48AE-2CE06037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120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7B741B-200A-3A37-B327-BE0E7F7BD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1"/>
            <a:ext cx="7772400" cy="5256212"/>
          </a:xfrm>
        </p:spPr>
        <p:txBody>
          <a:bodyPr/>
          <a:lstStyle/>
          <a:p>
            <a:r>
              <a:rPr lang="en-US" sz="2000" dirty="0"/>
              <a:t>More complex than MAAD, requires computations</a:t>
            </a:r>
          </a:p>
          <a:p>
            <a:pPr lvl="1"/>
            <a:r>
              <a:rPr lang="en-US" sz="1800" dirty="0"/>
              <a:t>IRMK Hint reduces AP search computations by 1/256.</a:t>
            </a:r>
          </a:p>
          <a:p>
            <a:r>
              <a:rPr lang="en-US" sz="2000" dirty="0"/>
              <a:t>STA uses a different MAC Address for </a:t>
            </a:r>
            <a:r>
              <a:rPr lang="en-US" sz="2000" u="sng" dirty="0"/>
              <a:t>every</a:t>
            </a:r>
            <a:r>
              <a:rPr lang="en-US" sz="2000" dirty="0"/>
              <a:t> association</a:t>
            </a:r>
          </a:p>
          <a:p>
            <a:r>
              <a:rPr lang="en-US" sz="2000" dirty="0"/>
              <a:t>STA uses a different MAC address for </a:t>
            </a:r>
            <a:r>
              <a:rPr lang="en-US" sz="2000" u="sng" dirty="0"/>
              <a:t>every</a:t>
            </a:r>
            <a:r>
              <a:rPr lang="en-US" sz="2000" dirty="0"/>
              <a:t> Probe</a:t>
            </a:r>
          </a:p>
          <a:p>
            <a:r>
              <a:rPr lang="en-US" sz="2000" dirty="0"/>
              <a:t>Brute strength decoding of the IRMK is a </a:t>
            </a:r>
            <a:r>
              <a:rPr lang="en-US" sz="2000" dirty="0">
                <a:solidFill>
                  <a:srgbClr val="FF0000"/>
                </a:solidFill>
              </a:rPr>
              <a:t>waste of time </a:t>
            </a:r>
            <a:r>
              <a:rPr lang="en-US" sz="2000" dirty="0"/>
              <a:t>as the IRMK changes EVERY ASSOCATION</a:t>
            </a:r>
          </a:p>
          <a:p>
            <a:pPr lvl="1"/>
            <a:r>
              <a:rPr lang="en-US" sz="1800" dirty="0"/>
              <a:t>Impossible to track a STA. </a:t>
            </a:r>
          </a:p>
          <a:p>
            <a:pPr lvl="1"/>
            <a:r>
              <a:rPr lang="en-US" sz="1800" dirty="0"/>
              <a:t>No need to be ultra secure Hash </a:t>
            </a:r>
          </a:p>
          <a:p>
            <a:r>
              <a:rPr lang="en-US" sz="2000" dirty="0"/>
              <a:t> Effectively the MAC address is still the “identifier” BUT only known by the AP.</a:t>
            </a:r>
          </a:p>
          <a:p>
            <a:pPr lvl="1"/>
            <a:r>
              <a:rPr lang="en-US" sz="1800" dirty="0"/>
              <a:t>Makes adoption by existing Apps easy.</a:t>
            </a:r>
          </a:p>
          <a:p>
            <a:pPr marL="0" indent="0">
              <a:buNone/>
            </a:pPr>
            <a:r>
              <a:rPr lang="en-US" sz="2000" u="sng" dirty="0"/>
              <a:t>Why look at IRMA again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r>
              <a:rPr lang="en-US" sz="2000" dirty="0"/>
              <a:t>The TG seems to oscillate, and I heard comments to the fact that we need a pre-scheme using hash function.  Hence, if we do want to go that way, here it is.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15FACF-079B-0932-B2E1-7425DCDC6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IRMA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9464E-9B0C-527D-F438-4BD14C46C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4A6E2-8EF2-D70A-16E6-DD28FAD6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42653-CC6F-1B15-12D7-DE24EC240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01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199"/>
            <a:ext cx="7772400" cy="4573587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There is no reason why a pre-scheme should not be included in </a:t>
            </a:r>
            <a:r>
              <a:rPr lang="en-US" sz="1800" b="0" dirty="0" err="1"/>
              <a:t>TGbh</a:t>
            </a:r>
            <a:endParaRPr lang="en-US" sz="1800" b="0" dirty="0"/>
          </a:p>
          <a:p>
            <a:r>
              <a:rPr lang="en-US" sz="1800" b="0" dirty="0"/>
              <a:t>They make </a:t>
            </a:r>
            <a:r>
              <a:rPr lang="en-US" sz="1800" b="0" dirty="0" err="1"/>
              <a:t>TGbh</a:t>
            </a:r>
            <a:r>
              <a:rPr lang="en-US" sz="1800" b="0" dirty="0"/>
              <a:t> more complete and providing choices</a:t>
            </a:r>
          </a:p>
          <a:p>
            <a:r>
              <a:rPr lang="en-US" sz="1800" b="0" dirty="0"/>
              <a:t>They comply with Use Cases not met by Device ID</a:t>
            </a:r>
          </a:p>
          <a:p>
            <a:r>
              <a:rPr lang="en-US" sz="1800" b="0" dirty="0"/>
              <a:t>They do not decrease privacy </a:t>
            </a:r>
          </a:p>
          <a:p>
            <a:r>
              <a:rPr lang="en-US" sz="1800" b="0" dirty="0"/>
              <a:t>They can be used to increase privacy to Spoof APs </a:t>
            </a:r>
          </a:p>
          <a:p>
            <a:pPr lvl="1"/>
            <a:r>
              <a:rPr lang="en-US" sz="1600" b="0" dirty="0"/>
              <a:t>better than with RCM and device ID</a:t>
            </a:r>
          </a:p>
          <a:p>
            <a:endParaRPr lang="en-US" sz="1800" b="0" dirty="0"/>
          </a:p>
          <a:p>
            <a:r>
              <a:rPr lang="en-US" sz="1800" b="0" dirty="0"/>
              <a:t>All schemes can co-exist and can easily be described in the Amendment</a:t>
            </a:r>
          </a:p>
          <a:p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??? Does the TG prefer the IRMA (hash) pre-scheme even though it involves computations??  </a:t>
            </a:r>
          </a:p>
          <a:p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HAVING UNDERSTOOD THIS PRESENTATION, THEN WE CAN (AGAIN) GO TO 22/1584r1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Conclusions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C77630-6F7F-712A-69E6-6B6265800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367" y="1373724"/>
            <a:ext cx="7772400" cy="45441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Describe MAAD</a:t>
            </a:r>
          </a:p>
          <a:p>
            <a:pPr marL="857250" lvl="1" indent="-457200"/>
            <a:r>
              <a:rPr lang="en-US" dirty="0"/>
              <a:t>Still not sure that it is understood by all.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Co-existence with “Device ID”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“pre-schemes” use Probes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Privacy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Spoof AP mitigation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Pre-association Use Cases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IRMA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Conclusions</a:t>
            </a:r>
          </a:p>
          <a:p>
            <a:pPr marL="857250" lvl="1" indent="-457200"/>
            <a:r>
              <a:rPr lang="en-US" dirty="0"/>
              <a:t>Understand all above so as to be able to look at 22/1584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DDCFDA-0968-F96B-94E4-0713F7950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8988"/>
          </a:xfrm>
        </p:spPr>
        <p:txBody>
          <a:bodyPr/>
          <a:lstStyle/>
          <a:p>
            <a:r>
              <a:rPr lang="en-US" dirty="0"/>
              <a:t>Purpose of this presentation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E7620-DB0E-6644-2A0F-015D9EF16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B07EF-FB53-89DD-414A-4FA48D1CF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4FEE4-3C9C-0963-705F-A72A9D4E2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64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C5BF75-5CB4-9C46-AA72-E242F210D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0808"/>
            <a:ext cx="7772400" cy="4578991"/>
          </a:xfrm>
        </p:spPr>
        <p:txBody>
          <a:bodyPr/>
          <a:lstStyle/>
          <a:p>
            <a:r>
              <a:rPr lang="en-US" dirty="0"/>
              <a:t>MAAD is very simple, requires no computations or calculations</a:t>
            </a:r>
          </a:p>
          <a:p>
            <a:r>
              <a:rPr lang="en-US" dirty="0"/>
              <a:t>MAAD satisfies all Use Cases as it uses the MAC address as the identifier, but this is </a:t>
            </a:r>
            <a:r>
              <a:rPr lang="en-US" u="sng" dirty="0"/>
              <a:t>only</a:t>
            </a:r>
            <a:r>
              <a:rPr lang="en-US" dirty="0"/>
              <a:t> known by the AP.</a:t>
            </a:r>
          </a:p>
          <a:p>
            <a:r>
              <a:rPr lang="en-US" dirty="0"/>
              <a:t>This Outline’s objective is to try to make it clear that MAAD MAC scheme is </a:t>
            </a:r>
            <a:r>
              <a:rPr lang="en-US" u="sng" dirty="0">
                <a:solidFill>
                  <a:srgbClr val="FF0000"/>
                </a:solidFill>
              </a:rPr>
              <a:t>simple, secure, and an apt solution for </a:t>
            </a:r>
            <a:r>
              <a:rPr lang="en-US" u="sng" dirty="0" err="1">
                <a:solidFill>
                  <a:srgbClr val="FF0000"/>
                </a:solidFill>
              </a:rPr>
              <a:t>TGbh</a:t>
            </a:r>
            <a:r>
              <a:rPr lang="en-US" u="sng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It supports privacy equal to RCM </a:t>
            </a:r>
          </a:p>
          <a:p>
            <a:r>
              <a:rPr lang="en-US" dirty="0">
                <a:solidFill>
                  <a:srgbClr val="FF0000"/>
                </a:solidFill>
              </a:rPr>
              <a:t>MAAD supports a suggested scheme to overcome spoof AP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BEB60C-B96C-D91A-0462-A4E445CBA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Introduction – 1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2420E-6E45-7580-37D2-4AC1A3990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FF1DB-9B8B-B18D-86F9-1C8EA119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6C1D5-A97A-5222-6F2C-A5CCE5AA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7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BASICS:</a:t>
            </a:r>
          </a:p>
          <a:p>
            <a:pPr marL="0" indent="0">
              <a:buNone/>
            </a:pPr>
            <a:r>
              <a:rPr lang="en-US" sz="2000" dirty="0"/>
              <a:t>MAAD MAC Both STA and AP advertise support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AP assigns a </a:t>
            </a:r>
            <a:r>
              <a:rPr lang="en-US" sz="2000" u="sng" dirty="0"/>
              <a:t>new</a:t>
            </a:r>
            <a:r>
              <a:rPr lang="en-US" sz="2000" dirty="0"/>
              <a:t> MAAD MAC address at </a:t>
            </a:r>
            <a:r>
              <a:rPr lang="en-US" sz="2000" u="sng" dirty="0"/>
              <a:t>every</a:t>
            </a:r>
            <a:r>
              <a:rPr lang="en-US" sz="2000" dirty="0"/>
              <a:t> RSN association</a:t>
            </a:r>
          </a:p>
          <a:p>
            <a:pPr lvl="1"/>
            <a:r>
              <a:rPr lang="en-US" sz="1600" dirty="0"/>
              <a:t>AP can assign one, two, or more addresses</a:t>
            </a:r>
            <a:endParaRPr lang="en-US" sz="2000" dirty="0"/>
          </a:p>
          <a:p>
            <a:r>
              <a:rPr lang="en-US" sz="2000" dirty="0"/>
              <a:t>STA uses that NEW allocated address the NEXT time it associates</a:t>
            </a:r>
          </a:p>
          <a:p>
            <a:pPr lvl="1"/>
            <a:r>
              <a:rPr lang="en-US" sz="1600" dirty="0"/>
              <a:t>New MAC Address EVERY Association</a:t>
            </a:r>
          </a:p>
          <a:p>
            <a:pPr lvl="1"/>
            <a:r>
              <a:rPr lang="en-US" sz="1600" dirty="0"/>
              <a:t>Can use same or alternative addresses for probes, </a:t>
            </a:r>
            <a:r>
              <a:rPr lang="en-US" sz="1600" u="sng" dirty="0"/>
              <a:t>if it wants to be identified</a:t>
            </a:r>
          </a:p>
          <a:p>
            <a:pPr lvl="1"/>
            <a:r>
              <a:rPr lang="en-US" sz="1600" dirty="0"/>
              <a:t>Cannot be followed, address is renewed</a:t>
            </a:r>
          </a:p>
          <a:p>
            <a:r>
              <a:rPr lang="en-US" sz="2000" dirty="0"/>
              <a:t>AP recognizes STA pre-association</a:t>
            </a:r>
          </a:p>
          <a:p>
            <a:pPr lvl="1"/>
            <a:r>
              <a:rPr lang="en-US" sz="1600" dirty="0"/>
              <a:t>AP “knows” the MAC Address</a:t>
            </a:r>
          </a:p>
          <a:p>
            <a:r>
              <a:rPr lang="en-US" sz="2000" dirty="0"/>
              <a:t>Reassociation uses MAC address used for the association</a:t>
            </a:r>
          </a:p>
          <a:p>
            <a:pPr lvl="1"/>
            <a:r>
              <a:rPr lang="en-US" sz="1600" dirty="0"/>
              <a:t>Must, that’s the rule </a:t>
            </a:r>
          </a:p>
          <a:p>
            <a:r>
              <a:rPr lang="en-US" sz="2000" dirty="0"/>
              <a:t>STA can use ANQP and pre-association “as usual”</a:t>
            </a:r>
          </a:p>
          <a:p>
            <a:pPr lvl="1"/>
            <a:r>
              <a:rPr lang="en-US" sz="1600" dirty="0"/>
              <a:t>the MAC address is known/recognized by the AP.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7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AP and STA show support for MAAD in Extended Capabilities</a:t>
            </a:r>
            <a:r>
              <a:rPr lang="en-US" sz="14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first time using 4 W HS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</a:t>
            </a:r>
            <a:r>
              <a:rPr lang="en-GB" dirty="0"/>
              <a:t> </a:t>
            </a:r>
            <a:r>
              <a:rPr lang="en-GB" sz="1400" dirty="0"/>
              <a:t>MAAD MAC Address(es) sent by AP in EAPOL-Key </a:t>
            </a:r>
            <a:r>
              <a:rPr lang="en-GB" sz="1400" dirty="0" err="1"/>
              <a:t>msg</a:t>
            </a:r>
            <a:r>
              <a:rPr lang="en-GB" sz="1400" dirty="0"/>
              <a:t> </a:t>
            </a:r>
            <a:r>
              <a:rPr lang="en-US" sz="1400" dirty="0"/>
              <a:t>3/4</a:t>
            </a:r>
          </a:p>
          <a:p>
            <a:pPr lvl="1"/>
            <a:r>
              <a:rPr lang="en-US" sz="1400" dirty="0"/>
              <a:t>AP and STA store the allocated MAAD MAC for that STA/AP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When STA comes back it uses that previously allocated MAAD MAC Address 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 in Association Request etc.</a:t>
            </a:r>
          </a:p>
          <a:p>
            <a:pPr lvl="1"/>
            <a:r>
              <a:rPr lang="en-US" sz="1400" dirty="0"/>
              <a:t>AP can identify the </a:t>
            </a:r>
            <a:r>
              <a:rPr lang="en-US" sz="1400" dirty="0">
                <a:solidFill>
                  <a:srgbClr val="FF0000"/>
                </a:solidFill>
              </a:rPr>
              <a:t>STA pre-association </a:t>
            </a:r>
            <a:r>
              <a:rPr lang="en-US" sz="1400" dirty="0"/>
              <a:t>– ANQP and directed probes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an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At association, AP provides </a:t>
            </a:r>
            <a:r>
              <a:rPr lang="en-US" sz="1600" u="sng" dirty="0">
                <a:solidFill>
                  <a:srgbClr val="FF0000"/>
                </a:solidFill>
              </a:rPr>
              <a:t>new</a:t>
            </a:r>
            <a:r>
              <a:rPr lang="en-US" sz="1600" dirty="0"/>
              <a:t> MAAD MAC address(es) in </a:t>
            </a:r>
            <a:r>
              <a:rPr lang="en-GB" sz="1600" dirty="0"/>
              <a:t>EAPOL-Key </a:t>
            </a:r>
            <a:r>
              <a:rPr lang="en-GB" sz="1600" dirty="0" err="1"/>
              <a:t>msg</a:t>
            </a:r>
            <a:r>
              <a:rPr lang="en-GB" sz="1600" dirty="0"/>
              <a:t> 3/4</a:t>
            </a:r>
          </a:p>
          <a:p>
            <a:pPr lvl="1"/>
            <a:r>
              <a:rPr lang="en-GB" sz="1400" dirty="0"/>
              <a:t>New MAC Address used for the NEXT association</a:t>
            </a:r>
            <a:r>
              <a:rPr lang="en-GB" sz="1200" dirty="0"/>
              <a:t>.</a:t>
            </a:r>
            <a:endParaRPr lang="en-US" sz="12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NOTES</a:t>
            </a:r>
          </a:p>
          <a:p>
            <a:r>
              <a:rPr lang="en-US" sz="1600" dirty="0"/>
              <a:t>For FILS </a:t>
            </a:r>
            <a:r>
              <a:rPr lang="en-GB" sz="1600" dirty="0"/>
              <a:t>new MAAD MAC address(es) received in Association Response frame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2F955B-1FCA-1144-CD27-491ED6195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AP and STA advertise support for Device ID and MAAD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/>
              <a:t>AP decides to use NGID only</a:t>
            </a:r>
          </a:p>
          <a:p>
            <a:pPr marL="857250" lvl="1" indent="-457200"/>
            <a:r>
              <a:rPr lang="en-US" sz="1600" dirty="0"/>
              <a:t>STA associates</a:t>
            </a:r>
          </a:p>
          <a:p>
            <a:pPr marL="857250" lvl="1" indent="-457200"/>
            <a:r>
              <a:rPr lang="en-US" sz="1600" dirty="0"/>
              <a:t>AP sends NGID KDE in msg 3</a:t>
            </a:r>
          </a:p>
          <a:p>
            <a:pPr marL="857250" lvl="1" indent="-457200"/>
            <a:r>
              <a:rPr lang="en-US" sz="1600" dirty="0"/>
              <a:t>STA logs the ID and sends it in msg 4 on subsequent associations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/>
              <a:t>AP decides to use MAAD only</a:t>
            </a:r>
          </a:p>
          <a:p>
            <a:pPr marL="857250" lvl="1" indent="-457200"/>
            <a:r>
              <a:rPr lang="en-US" sz="1600" dirty="0"/>
              <a:t>STA associates</a:t>
            </a:r>
          </a:p>
          <a:p>
            <a:pPr marL="857250" lvl="1" indent="-457200"/>
            <a:r>
              <a:rPr lang="en-US" sz="1600" dirty="0"/>
              <a:t>AP sends MAAD KDE in msg 3</a:t>
            </a:r>
          </a:p>
          <a:p>
            <a:pPr marL="857250" lvl="1" indent="-457200"/>
            <a:r>
              <a:rPr lang="en-US" sz="1600" dirty="0"/>
              <a:t>STA logs the MAAD MAC and uses it on subsequent associations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/>
              <a:t>AP decides to use </a:t>
            </a:r>
            <a:r>
              <a:rPr lang="en-US" sz="1800" dirty="0">
                <a:solidFill>
                  <a:srgbClr val="FF0000"/>
                </a:solidFill>
              </a:rPr>
              <a:t>both, NGID AND MAAD</a:t>
            </a:r>
          </a:p>
          <a:p>
            <a:pPr marL="857250" lvl="1" indent="-457200"/>
            <a:r>
              <a:rPr lang="en-US" sz="1400" dirty="0"/>
              <a:t>STA associates</a:t>
            </a:r>
          </a:p>
          <a:p>
            <a:pPr marL="857250" lvl="1" indent="-457200"/>
            <a:r>
              <a:rPr lang="en-US" sz="1400" dirty="0"/>
              <a:t>AP sends NGID KDE and MAAD KDE in msg 3</a:t>
            </a:r>
          </a:p>
          <a:p>
            <a:pPr marL="857250" lvl="1" indent="-457200"/>
            <a:r>
              <a:rPr lang="en-US" sz="1400" dirty="0"/>
              <a:t>STA next associates using the MAAD MAC and sends ID in msg 2 or 4</a:t>
            </a:r>
            <a:br>
              <a:rPr lang="en-US" sz="1400" dirty="0"/>
            </a:br>
            <a:r>
              <a:rPr lang="en-US" sz="1400" dirty="0"/>
              <a:t>and AP sends new MAAD MAC in msg 3.</a:t>
            </a:r>
          </a:p>
          <a:p>
            <a:pPr marL="40005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en-US" sz="1600" b="1" dirty="0">
                <a:solidFill>
                  <a:srgbClr val="00B050"/>
                </a:solidFill>
              </a:rPr>
              <a:t>Completely compatible no selection mechanism required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9077A4-D4D9-ED9C-9ACD-A56BD88B3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Co-existence with Device ID</a:t>
            </a:r>
            <a:br>
              <a:rPr lang="en-US" dirty="0"/>
            </a:br>
            <a:r>
              <a:rPr lang="en-US" sz="2800" dirty="0"/>
              <a:t>(see 22/0908r1)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85DA1-D94A-340B-58DD-58042DDA4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F3FAF-91AD-14E3-1779-EE95B4C8E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84B75-4E3C-4041-FB64-B34C2175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1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9B7260-C1F4-D673-ABEF-0ED792B8D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sz="2000" dirty="0"/>
              <a:t>Active Broadcast</a:t>
            </a:r>
          </a:p>
          <a:p>
            <a:pPr lvl="1"/>
            <a:r>
              <a:rPr lang="en-US" dirty="0"/>
              <a:t>Looking for networks in range.</a:t>
            </a:r>
          </a:p>
          <a:p>
            <a:pPr lvl="1"/>
            <a:r>
              <a:rPr lang="en-US" dirty="0"/>
              <a:t>No reason why STA should use the identifiable address, would use an RMA (random MAC address)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STA may use broadcast probes to find a network</a:t>
            </a:r>
          </a:p>
          <a:p>
            <a:pPr lvl="2"/>
            <a:r>
              <a:rPr lang="en-US" dirty="0"/>
              <a:t>STA is ill-advised to use an identifiable address in a broadcast probe – no requirement to do so, anyhow</a:t>
            </a:r>
            <a:r>
              <a:rPr lang="en-US" sz="1600" dirty="0"/>
              <a:t>, </a:t>
            </a:r>
            <a:r>
              <a:rPr lang="en-US" dirty="0"/>
              <a:t>and why would it?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20B752-8458-8EE8-18FC-630087418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dirty="0"/>
              <a:t>Probes - Active Broadcast</a:t>
            </a:r>
            <a:br>
              <a:rPr lang="en-US" dirty="0"/>
            </a:br>
            <a:r>
              <a:rPr lang="en-US" dirty="0"/>
              <a:t>(see 22/0955r0)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9797C-A743-E724-1414-BD404A279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92E67-F15D-5C49-F764-133AD31F8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7D364-13BC-494E-A6E5-FC6B4843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9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FC0CC3-196D-CD62-A383-5E75CF3AA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1"/>
            <a:r>
              <a:rPr lang="en-US" sz="2400" dirty="0"/>
              <a:t>Directed probes are discouraged</a:t>
            </a:r>
          </a:p>
          <a:p>
            <a:pPr lvl="2"/>
            <a:r>
              <a:rPr lang="en-US" sz="2200" dirty="0"/>
              <a:t>Trackable irrespective of the MAC Address used</a:t>
            </a:r>
          </a:p>
          <a:p>
            <a:pPr lvl="3"/>
            <a:r>
              <a:rPr lang="en-US" sz="1800" dirty="0">
                <a:solidFill>
                  <a:srgbClr val="FF0000"/>
                </a:solidFill>
              </a:rPr>
              <a:t>Even if using RCM , Device ID, MAAD etc.</a:t>
            </a:r>
          </a:p>
          <a:p>
            <a:pPr lvl="1"/>
            <a:r>
              <a:rPr lang="en-US" sz="2400" dirty="0"/>
              <a:t>Looking for a specific AP/network?  Use broadcast probe  (see previous slide)</a:t>
            </a:r>
          </a:p>
          <a:p>
            <a:pPr lvl="1"/>
            <a:r>
              <a:rPr lang="en-US" sz="2200" dirty="0"/>
              <a:t>Is there ever any reason to use an identifiable TA in a broadcast Probe?</a:t>
            </a:r>
          </a:p>
          <a:p>
            <a:pPr lvl="2"/>
            <a:r>
              <a:rPr lang="en-US" sz="2000" dirty="0"/>
              <a:t>Yes, i</a:t>
            </a:r>
            <a:r>
              <a:rPr lang="en-US" sz="1800" b="1" dirty="0"/>
              <a:t>f STA knows it is </a:t>
            </a:r>
            <a:r>
              <a:rPr lang="en-US" sz="1800" b="1" u="sng" dirty="0"/>
              <a:t>in vicinity of the network</a:t>
            </a:r>
            <a:r>
              <a:rPr lang="en-US" sz="1800" b="1" dirty="0"/>
              <a:t>, then probing with identifiable TA is OK</a:t>
            </a:r>
            <a:r>
              <a:rPr lang="en-US" b="1" dirty="0"/>
              <a:t>, i.e.,  Probes used for steering (next slide)</a:t>
            </a:r>
          </a:p>
          <a:p>
            <a:pPr lvl="1"/>
            <a:r>
              <a:rPr lang="en-US" b="1" dirty="0"/>
              <a:t>See later “Spoof AP”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835C72-C2B2-8242-B5CA-389091CD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Directed Probes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9637F-A45A-F6BD-2C22-99E0F7E36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8C2FC-2BCD-4DA4-E8C6-146A4006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6E8A5-641F-71CA-DE6B-5C51E57FE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7743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111548</TotalTime>
  <Words>2374</Words>
  <Application>Microsoft Office PowerPoint</Application>
  <PresentationFormat>On-screen Show (4:3)</PresentationFormat>
  <Paragraphs>288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Calibri</vt:lpstr>
      <vt:lpstr>Times New Roman</vt:lpstr>
      <vt:lpstr>Default Design</vt:lpstr>
      <vt:lpstr>TG bh Discussion Contribution on MAAD and all that goes with it</vt:lpstr>
      <vt:lpstr>Statement</vt:lpstr>
      <vt:lpstr>Purpose of this presentation</vt:lpstr>
      <vt:lpstr>Introduction – 1 </vt:lpstr>
      <vt:lpstr>PowerPoint Presentation</vt:lpstr>
      <vt:lpstr>Outline</vt:lpstr>
      <vt:lpstr>Co-existence with Device ID (see 22/0908r1)</vt:lpstr>
      <vt:lpstr>Probes - Active Broadcast (see 22/0955r0)</vt:lpstr>
      <vt:lpstr>Active Directed Probes</vt:lpstr>
      <vt:lpstr>Probing in vicinity of Network</vt:lpstr>
      <vt:lpstr>Privacy (see 22/1230r0)</vt:lpstr>
      <vt:lpstr>Privacy - Spoofing</vt:lpstr>
      <vt:lpstr>How to stop the STA from sending Association Request to a spoof?   (See 22/1411r0)</vt:lpstr>
      <vt:lpstr>“Allocated Address and ID and Wildcard Probe” Basic scheme</vt:lpstr>
      <vt:lpstr>AP Spoof Mitigation</vt:lpstr>
      <vt:lpstr>Pre-Association Use Cases (see 22/1230r0)</vt:lpstr>
      <vt:lpstr>Summary</vt:lpstr>
      <vt:lpstr>But Wait – there’s more – IRMA (see 21/1626r0)</vt:lpstr>
      <vt:lpstr>IRM element</vt:lpstr>
      <vt:lpstr>IRMA Points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1850</cp:revision>
  <cp:lastPrinted>1998-02-10T13:28:06Z</cp:lastPrinted>
  <dcterms:created xsi:type="dcterms:W3CDTF">1998-02-10T13:07:52Z</dcterms:created>
  <dcterms:modified xsi:type="dcterms:W3CDTF">2022-09-21T15:44:15Z</dcterms:modified>
</cp:coreProperties>
</file>