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948" r:id="rId18"/>
    <p:sldId id="951" r:id="rId19"/>
    <p:sldId id="952" r:id="rId20"/>
    <p:sldId id="893" r:id="rId21"/>
    <p:sldId id="942" r:id="rId22"/>
    <p:sldId id="906" r:id="rId23"/>
    <p:sldId id="949" r:id="rId24"/>
    <p:sldId id="950" r:id="rId25"/>
    <p:sldId id="945" r:id="rId26"/>
    <p:sldId id="947" r:id="rId27"/>
    <p:sldId id="842" r:id="rId28"/>
    <p:sldId id="888"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101" d="100"/>
          <a:sy n="101" d="100"/>
        </p:scale>
        <p:origin x="504"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9041808"/>
        <c:axId val="2139364560"/>
      </c:barChart>
      <c:catAx>
        <c:axId val="990418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139364560"/>
        <c:crosses val="autoZero"/>
        <c:auto val="1"/>
        <c:lblAlgn val="ctr"/>
        <c:lblOffset val="100"/>
        <c:noMultiLvlLbl val="0"/>
      </c:catAx>
      <c:valAx>
        <c:axId val="21393645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904180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8975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0977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7384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802.11-22/1644r6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smtClean="0">
                <a:solidFill>
                  <a:srgbClr val="0000FF"/>
                </a:solidFill>
                <a:cs typeface="Times New Roman" panose="02020603050405020304" pitchFamily="18" charset="0"/>
              </a:rPr>
              <a:t>September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03695443"/>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617956450"/>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 DMG comments resolution part 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05467151"/>
              </p:ext>
            </p:extLst>
          </p:nvPr>
        </p:nvGraphicFramePr>
        <p:xfrm>
          <a:off x="3429000" y="48006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73968837"/>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 DMG comments resolution part 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22/1654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Harmonized Sensing NDPA</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22/1385</a:t>
                      </a:r>
                      <a:endParaRPr lang="zh-CN" altLang="en-US" sz="1200" kern="1200" dirty="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Chaoming Luo (OPPO)</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Sensing session part 3</a:t>
                      </a:r>
                      <a:endParaRPr lang="zh-CN" altLang="en-US" sz="1200" kern="1200" dirty="0" smtClean="0">
                        <a:solidFill>
                          <a:srgbClr val="7030A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7030A0"/>
                          </a:solidFill>
                          <a:latin typeface="+mn-lt"/>
                          <a:ea typeface="+mn-ea"/>
                          <a:cs typeface="+mn-cs"/>
                        </a:rPr>
                        <a:t>40 mins</a:t>
                      </a:r>
                      <a:endParaRPr lang="zh-CN" altLang="en-US" sz="1200" kern="1200" dirty="0" smtClean="0">
                        <a:solidFill>
                          <a:srgbClr val="7030A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044486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6868222"/>
              </p:ext>
            </p:extLst>
          </p:nvPr>
        </p:nvGraphicFramePr>
        <p:xfrm>
          <a:off x="3429000" y="48768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13263333"/>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Harmonized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37993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768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931575234"/>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Extra 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On Responder-to-Responder Sensing Measurement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document resolving CID 907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Jiayi</a:t>
                      </a:r>
                      <a:r>
                        <a:rPr lang="en-US" altLang="zh-CN" sz="1200" kern="1200" dirty="0" smtClean="0">
                          <a:solidFill>
                            <a:srgbClr val="00B050"/>
                          </a:solidFill>
                          <a:latin typeface="+mn-lt"/>
                          <a:ea typeface="+mn-ea"/>
                          <a:cs typeface="+mn-cs"/>
                        </a:rPr>
                        <a:t> Zhang (</a:t>
                      </a:r>
                      <a:r>
                        <a:rPr lang="en-US" altLang="zh-CN" sz="1200" kern="1200" dirty="0" err="1" smtClean="0">
                          <a:solidFill>
                            <a:srgbClr val="00B050"/>
                          </a:solidFill>
                          <a:latin typeface="+mn-lt"/>
                          <a:ea typeface="+mn-ea"/>
                          <a:cs typeface="+mn-cs"/>
                        </a:rPr>
                        <a:t>Ofinno</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CC40 CR TB Instance NDPA TF</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73818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20,       26, 27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September     	      22, 		29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596832901"/>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2" name="Picture 2" descr="C:\Users\h00316112\AppData\Roaming\eSpace_Desktop\UserData\h00316112\imagefiles\originalImgfiles\AD4024D4-CA5C-45B7-AD39-B16BD14C33A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380" y="1219200"/>
            <a:ext cx="1170524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20,       26, 27		10:00 - 12:00 ET</a:t>
            </a:r>
          </a:p>
          <a:p>
            <a:pPr marL="285750" indent="-285750" algn="just"/>
            <a:r>
              <a:rPr lang="en-US" altLang="en-US" sz="1800" dirty="0" smtClean="0">
                <a:solidFill>
                  <a:srgbClr val="0000FF"/>
                </a:solidFill>
              </a:rPr>
              <a:t>September     </a:t>
            </a:r>
            <a:r>
              <a:rPr lang="en-US" altLang="en-US" sz="1800" dirty="0">
                <a:solidFill>
                  <a:srgbClr val="0000FF"/>
                </a:solidFill>
              </a:rPr>
              <a:t>	      22, 		29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153246</TotalTime>
  <Words>2913</Words>
  <Application>Microsoft Office PowerPoint</Application>
  <PresentationFormat>宽屏</PresentationFormat>
  <Paragraphs>701</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310</cp:revision>
  <cp:lastPrinted>2014-11-04T15:04:57Z</cp:lastPrinted>
  <dcterms:created xsi:type="dcterms:W3CDTF">2007-04-17T18:10:23Z</dcterms:created>
  <dcterms:modified xsi:type="dcterms:W3CDTF">2022-09-30T06:15:39Z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