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948" r:id="rId18"/>
    <p:sldId id="951" r:id="rId19"/>
    <p:sldId id="952" r:id="rId20"/>
    <p:sldId id="893" r:id="rId21"/>
    <p:sldId id="942" r:id="rId22"/>
    <p:sldId id="906" r:id="rId23"/>
    <p:sldId id="949" r:id="rId24"/>
    <p:sldId id="950" r:id="rId25"/>
    <p:sldId id="945" r:id="rId26"/>
    <p:sldId id="947" r:id="rId27"/>
    <p:sldId id="842" r:id="rId28"/>
    <p:sldId id="888"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86604768"/>
        <c:axId val="1786594976"/>
      </c:barChart>
      <c:catAx>
        <c:axId val="17866047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786594976"/>
        <c:crosses val="autoZero"/>
        <c:auto val="1"/>
        <c:lblAlgn val="ctr"/>
        <c:lblOffset val="100"/>
        <c:noMultiLvlLbl val="0"/>
      </c:catAx>
      <c:valAx>
        <c:axId val="17865949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866047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8975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0977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7384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802.11-22/1644r4</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September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03695443"/>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617956450"/>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 DMG comments resolution part 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05467151"/>
              </p:ext>
            </p:extLst>
          </p:nvPr>
        </p:nvGraphicFramePr>
        <p:xfrm>
          <a:off x="3429000" y="48006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73968837"/>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 DMG comments resolution part 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22/1654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Harmonized Sensing NDPA</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22/1385</a:t>
                      </a:r>
                      <a:endParaRPr lang="zh-CN" altLang="en-US" sz="1200" kern="1200" dirty="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Chaoming Luo (OPPO)</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Sensing session part 3</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40 mins</a:t>
                      </a:r>
                      <a:endParaRPr lang="zh-CN" altLang="en-US" sz="1200" kern="1200" dirty="0" smtClean="0">
                        <a:solidFill>
                          <a:srgbClr val="7030A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044486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6868222"/>
              </p:ext>
            </p:extLst>
          </p:nvPr>
        </p:nvGraphicFramePr>
        <p:xfrm>
          <a:off x="3429000" y="48768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13263333"/>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Harmonized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37993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29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768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203266543"/>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73818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20,       26, 27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September     	      22, 		29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1F497D"/>
                </a:solidFill>
                <a:ea typeface="宋体" panose="02010600030101010101" pitchFamily="2" charset="-122"/>
              </a:rPr>
              <a:t>November 15    (Tuesday PM 2),		16:00-18:00 Thailand </a:t>
            </a:r>
            <a:r>
              <a:rPr lang="en-US" altLang="zh-CN" strike="sngStrike" dirty="0" smtClean="0">
                <a:solidFill>
                  <a:srgbClr val="1F497D"/>
                </a:solidFill>
                <a:ea typeface="宋体" panose="02010600030101010101" pitchFamily="2" charset="-122"/>
              </a:rPr>
              <a:t>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a:t>
            </a:r>
            <a:r>
              <a:rPr lang="en-US" altLang="zh-CN" sz="1200" strike="sngStrike" dirty="0">
                <a:solidFill>
                  <a:srgbClr val="1F497D"/>
                </a:solidFill>
                <a:latin typeface="+mn-lt"/>
                <a:ea typeface="宋体" panose="02010600030101010101" pitchFamily="2" charset="-122"/>
              </a:rPr>
              <a:t>16    (</a:t>
            </a:r>
            <a:r>
              <a:rPr lang="en-US" altLang="zh-CN" sz="1200" strike="sngStrike" dirty="0" smtClean="0">
                <a:solidFill>
                  <a:srgbClr val="1F497D"/>
                </a:solidFill>
                <a:latin typeface="+mn-lt"/>
                <a:ea typeface="宋体" panose="02010600030101010101" pitchFamily="2" charset="-122"/>
              </a:rPr>
              <a:t>Wednesday </a:t>
            </a:r>
            <a:r>
              <a:rPr lang="en-US" altLang="zh-CN" sz="1200" strike="sngStrike" dirty="0">
                <a:solidFill>
                  <a:srgbClr val="1F497D"/>
                </a:solidFill>
                <a:latin typeface="+mn-lt"/>
                <a:ea typeface="宋体" panose="02010600030101010101" pitchFamily="2" charset="-122"/>
              </a:rPr>
              <a:t>PM 2),	16:00-18:00 Thailand </a:t>
            </a:r>
            <a:r>
              <a:rPr lang="en-US" altLang="zh-CN" sz="1200" strike="sngStrike" dirty="0" smtClean="0">
                <a:solidFill>
                  <a:srgbClr val="1F497D"/>
                </a:solidFill>
                <a:latin typeface="+mn-lt"/>
                <a:ea typeface="宋体" panose="02010600030101010101" pitchFamily="2" charset="-122"/>
              </a:rPr>
              <a:t>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17    (Thursday PM 2),	16:00-18:00 Thailand 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596832901"/>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8A1004A8-4C27-4F3C-9FF5-9F94AF89BA7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66800"/>
            <a:ext cx="11049000" cy="5338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20,       26, 27		10:00 - 12:00 ET</a:t>
            </a:r>
          </a:p>
          <a:p>
            <a:pPr marL="285750" indent="-285750" algn="just"/>
            <a:r>
              <a:rPr lang="en-US" altLang="en-US" sz="1800" dirty="0" smtClean="0">
                <a:solidFill>
                  <a:srgbClr val="0000FF"/>
                </a:solidFill>
              </a:rPr>
              <a:t>September     </a:t>
            </a:r>
            <a:r>
              <a:rPr lang="en-US" altLang="en-US" sz="1800" dirty="0">
                <a:solidFill>
                  <a:srgbClr val="0000FF"/>
                </a:solidFill>
              </a:rPr>
              <a:t>	      22, 		29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152998</TotalTime>
  <Words>2896</Words>
  <Application>Microsoft Office PowerPoint</Application>
  <PresentationFormat>宽屏</PresentationFormat>
  <Paragraphs>700</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304</cp:revision>
  <cp:lastPrinted>2014-11-04T15:04:57Z</cp:lastPrinted>
  <dcterms:created xsi:type="dcterms:W3CDTF">2007-04-17T18:10:23Z</dcterms:created>
  <dcterms:modified xsi:type="dcterms:W3CDTF">2022-09-27T16:00:07Z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