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8" r:id="rId18"/>
    <p:sldId id="951" r:id="rId19"/>
    <p:sldId id="893" r:id="rId20"/>
    <p:sldId id="942" r:id="rId21"/>
    <p:sldId id="906" r:id="rId22"/>
    <p:sldId id="944" r:id="rId23"/>
    <p:sldId id="946" r:id="rId24"/>
    <p:sldId id="949" r:id="rId25"/>
    <p:sldId id="950" r:id="rId26"/>
    <p:sldId id="945" r:id="rId27"/>
    <p:sldId id="947" r:id="rId28"/>
    <p:sldId id="842" r:id="rId29"/>
    <p:sldId id="888"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70" d="100"/>
          <a:sy n="70" d="100"/>
        </p:scale>
        <p:origin x="196"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46533584"/>
        <c:axId val="-1946533040"/>
      </c:barChart>
      <c:catAx>
        <c:axId val="-19465335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46533040"/>
        <c:crosses val="autoZero"/>
        <c:auto val="1"/>
        <c:lblAlgn val="ctr"/>
        <c:lblOffset val="100"/>
        <c:noMultiLvlLbl val="0"/>
      </c:catAx>
      <c:valAx>
        <c:axId val="-19465330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4653358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897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0977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779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9966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802.11-22/1644r4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7956450"/>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05467151"/>
              </p:ext>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73968837"/>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22/1654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Harmonized Sensing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448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35072483"/>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22/1654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Harmonized Sensing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37993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70C0"/>
                </a:solidFill>
                <a:cs typeface="Times New Roman" panose="02020603050405020304" pitchFamily="18" charset="0"/>
              </a:rPr>
              <a:t>November 14    (Monday AM 2),	</a:t>
            </a:r>
            <a:r>
              <a:rPr lang="en-US" altLang="zh-CN" sz="1200" strike="sngStrike" dirty="0">
                <a:solidFill>
                  <a:srgbClr val="0070C0"/>
                </a:solidFill>
                <a:cs typeface="Times New Roman" panose="02020603050405020304" pitchFamily="18" charset="0"/>
              </a:rPr>
              <a:t>10:30-12:30 Thailand time</a:t>
            </a:r>
            <a:endParaRPr lang="en-US" altLang="zh-CN" sz="1200" strike="sngStrike"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B050"/>
                </a:solidFill>
                <a:cs typeface="Times New Roman" panose="02020603050405020304" pitchFamily="18" charset="0"/>
              </a:rPr>
              <a:t>November 16    </a:t>
            </a:r>
            <a:r>
              <a:rPr lang="en-US" altLang="zh-CN" sz="1200" strike="sngStrike" dirty="0">
                <a:solidFill>
                  <a:srgbClr val="00B050"/>
                </a:solidFill>
                <a:cs typeface="Times New Roman" panose="02020603050405020304" pitchFamily="18" charset="0"/>
              </a:rPr>
              <a:t>(</a:t>
            </a:r>
            <a:r>
              <a:rPr lang="en-US" altLang="zh-CN" sz="1200" strike="sngStrike" dirty="0" smtClean="0">
                <a:solidFill>
                  <a:srgbClr val="00B050"/>
                </a:solidFill>
                <a:cs typeface="Times New Roman" panose="02020603050405020304" pitchFamily="18" charset="0"/>
              </a:rPr>
              <a:t>Wednesday AM 1),</a:t>
            </a:r>
            <a:r>
              <a:rPr lang="en-US" altLang="zh-CN" sz="1200" strike="sngStrike" dirty="0">
                <a:solidFill>
                  <a:srgbClr val="00B050"/>
                </a:solidFill>
                <a:cs typeface="Times New Roman" panose="02020603050405020304" pitchFamily="18" charset="0"/>
              </a:rPr>
              <a:t>	</a:t>
            </a:r>
            <a:r>
              <a:rPr lang="en-US" altLang="zh-CN" sz="1200" strike="sngStrike" dirty="0" smtClean="0">
                <a:solidFill>
                  <a:srgbClr val="00B050"/>
                </a:solidFill>
                <a:cs typeface="Times New Roman" panose="02020603050405020304" pitchFamily="18" charset="0"/>
              </a:rPr>
              <a:t>08:00-10:00 </a:t>
            </a:r>
            <a:r>
              <a:rPr lang="en-US" altLang="zh-CN" sz="1200" strike="sngStrike" dirty="0">
                <a:solidFill>
                  <a:srgbClr val="00B050"/>
                </a:solidFill>
                <a:cs typeface="Times New Roman" panose="02020603050405020304" pitchFamily="18" charset="0"/>
              </a:rPr>
              <a:t>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6576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2575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15    (Tuesday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1F497D"/>
                </a:solidFill>
                <a:latin typeface="+mn-lt"/>
                <a:ea typeface="宋体" panose="02010600030101010101" pitchFamily="2" charset="-122"/>
              </a:rPr>
              <a:t>November </a:t>
            </a:r>
            <a:r>
              <a:rPr lang="en-US" altLang="zh-CN" sz="1200" dirty="0">
                <a:solidFill>
                  <a:srgbClr val="1F497D"/>
                </a:solidFill>
                <a:latin typeface="+mn-lt"/>
                <a:ea typeface="宋体" panose="02010600030101010101" pitchFamily="2" charset="-122"/>
              </a:rPr>
              <a:t>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a:t>
            </a:r>
            <a:r>
              <a:rPr lang="en-US" altLang="zh-CN" dirty="0" smtClean="0">
                <a:solidFill>
                  <a:srgbClr val="00B0F0"/>
                </a:solidFill>
                <a:ea typeface="宋体" panose="02010600030101010101" pitchFamily="2" charset="-122"/>
              </a:rPr>
              <a:t>17    </a:t>
            </a:r>
            <a:r>
              <a:rPr lang="en-US" altLang="zh-CN" dirty="0">
                <a:solidFill>
                  <a:srgbClr val="00B0F0"/>
                </a:solidFill>
                <a:ea typeface="宋体" panose="02010600030101010101" pitchFamily="2" charset="-122"/>
              </a:rPr>
              <a:t>(Thursday AM </a:t>
            </a:r>
            <a:r>
              <a:rPr lang="en-US" altLang="zh-CN" dirty="0">
                <a:solidFill>
                  <a:srgbClr val="00B0F0"/>
                </a:solidFill>
                <a:ea typeface="宋体" panose="02010600030101010101" pitchFamily="2" charset="-122"/>
              </a:rPr>
              <a:t>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698371614"/>
              </p:ext>
            </p:extLst>
          </p:nvPr>
        </p:nvGraphicFramePr>
        <p:xfrm>
          <a:off x="6553200" y="37522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6125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1F497D"/>
                </a:solidFill>
                <a:ea typeface="宋体" panose="02010600030101010101" pitchFamily="2" charset="-122"/>
              </a:rPr>
              <a:t>November 15    (Tuesday PM 2),		16:00-18:00 Thailand </a:t>
            </a:r>
            <a:r>
              <a:rPr lang="en-US" altLang="zh-CN" strike="sngStrike" dirty="0" smtClean="0">
                <a:solidFill>
                  <a:srgbClr val="1F497D"/>
                </a:solidFill>
                <a:ea typeface="宋体" panose="02010600030101010101" pitchFamily="2" charset="-122"/>
              </a:rPr>
              <a:t>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a:t>
            </a:r>
            <a:r>
              <a:rPr lang="en-US" altLang="zh-CN" sz="1200" strike="sngStrike" dirty="0">
                <a:solidFill>
                  <a:srgbClr val="1F497D"/>
                </a:solidFill>
                <a:latin typeface="+mn-lt"/>
                <a:ea typeface="宋体" panose="02010600030101010101" pitchFamily="2" charset="-122"/>
              </a:rPr>
              <a:t>16    (</a:t>
            </a:r>
            <a:r>
              <a:rPr lang="en-US" altLang="zh-CN" sz="1200" strike="sngStrike" dirty="0" smtClean="0">
                <a:solidFill>
                  <a:srgbClr val="1F497D"/>
                </a:solidFill>
                <a:latin typeface="+mn-lt"/>
                <a:ea typeface="宋体" panose="02010600030101010101" pitchFamily="2" charset="-122"/>
              </a:rPr>
              <a:t>Wednesday </a:t>
            </a:r>
            <a:r>
              <a:rPr lang="en-US" altLang="zh-CN" sz="1200" strike="sngStrike" dirty="0">
                <a:solidFill>
                  <a:srgbClr val="1F497D"/>
                </a:solidFill>
                <a:latin typeface="+mn-lt"/>
                <a:ea typeface="宋体" panose="02010600030101010101" pitchFamily="2" charset="-122"/>
              </a:rPr>
              <a:t>PM 2),	16:00-18:00 Thailand </a:t>
            </a:r>
            <a:r>
              <a:rPr lang="en-US" altLang="zh-CN" sz="1200" strike="sngStrike" dirty="0" smtClean="0">
                <a:solidFill>
                  <a:srgbClr val="1F497D"/>
                </a:solidFill>
                <a:latin typeface="+mn-lt"/>
                <a:ea typeface="宋体" panose="02010600030101010101" pitchFamily="2" charset="-122"/>
              </a:rPr>
              <a:t>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596832901"/>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8A1004A8-4C27-4F3C-9FF5-9F94AF89BA7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66800"/>
            <a:ext cx="11049000" cy="5338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152872</TotalTime>
  <Words>2723</Words>
  <Application>Microsoft Office PowerPoint</Application>
  <PresentationFormat>宽屏</PresentationFormat>
  <Paragraphs>838</Paragraphs>
  <Slides>29</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300</cp:revision>
  <cp:lastPrinted>2014-11-04T15:04:57Z</cp:lastPrinted>
  <dcterms:created xsi:type="dcterms:W3CDTF">2007-04-17T18:10:23Z</dcterms:created>
  <dcterms:modified xsi:type="dcterms:W3CDTF">2022-09-26T16:05:37Z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