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893" r:id="rId18"/>
    <p:sldId id="942" r:id="rId19"/>
    <p:sldId id="906" r:id="rId20"/>
    <p:sldId id="944" r:id="rId21"/>
    <p:sldId id="842" r:id="rId22"/>
    <p:sldId id="888"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4872" autoAdjust="0"/>
  </p:normalViewPr>
  <p:slideViewPr>
    <p:cSldViewPr>
      <p:cViewPr varScale="1">
        <p:scale>
          <a:sx n="106" d="100"/>
          <a:sy n="106" d="100"/>
        </p:scale>
        <p:origin x="30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40259360"/>
        <c:axId val="940253376"/>
      </c:barChart>
      <c:catAx>
        <c:axId val="9402593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40253376"/>
        <c:crosses val="autoZero"/>
        <c:auto val="1"/>
        <c:lblAlgn val="ctr"/>
        <c:lblOffset val="100"/>
        <c:noMultiLvlLbl val="0"/>
      </c:catAx>
      <c:valAx>
        <c:axId val="9402533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4025936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779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802.11-22/1644r1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smtClean="0">
                <a:solidFill>
                  <a:srgbClr val="0000FF"/>
                </a:solidFill>
                <a:cs typeface="Times New Roman" panose="02020603050405020304" pitchFamily="18" charset="0"/>
              </a:rPr>
              <a:t>September </a:t>
            </a:r>
            <a:r>
              <a:rPr lang="en-US" altLang="en-US" sz="320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03695443"/>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174093097"/>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comments DMG comments resolution part 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20,       26, 27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September     	      22, 		29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smtClean="0">
                <a:solidFill>
                  <a:srgbClr val="0070C0"/>
                </a:solidFill>
                <a:cs typeface="Times New Roman" panose="02020603050405020304" pitchFamily="18" charset="0"/>
              </a:rPr>
              <a:t>November 14    (Monday AM 2),	</a:t>
            </a:r>
            <a:r>
              <a:rPr lang="en-US" altLang="zh-CN" sz="1200" strike="sngStrike" dirty="0">
                <a:solidFill>
                  <a:srgbClr val="0070C0"/>
                </a:solidFill>
                <a:cs typeface="Times New Roman" panose="02020603050405020304" pitchFamily="18" charset="0"/>
              </a:rPr>
              <a:t>10:30-12:30 Thailand time</a:t>
            </a:r>
            <a:endParaRPr lang="en-US" altLang="zh-CN" sz="1200" strike="sngStrike"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15    (Tuesday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smtClean="0">
                <a:solidFill>
                  <a:srgbClr val="00B050"/>
                </a:solidFill>
                <a:cs typeface="Times New Roman" panose="02020603050405020304" pitchFamily="18" charset="0"/>
              </a:rPr>
              <a:t>November 16    </a:t>
            </a:r>
            <a:r>
              <a:rPr lang="en-US" altLang="zh-CN" sz="1200" strike="sngStrike" dirty="0">
                <a:solidFill>
                  <a:srgbClr val="00B050"/>
                </a:solidFill>
                <a:cs typeface="Times New Roman" panose="02020603050405020304" pitchFamily="18" charset="0"/>
              </a:rPr>
              <a:t>(</a:t>
            </a:r>
            <a:r>
              <a:rPr lang="en-US" altLang="zh-CN" sz="1200" strike="sngStrike" dirty="0" smtClean="0">
                <a:solidFill>
                  <a:srgbClr val="00B050"/>
                </a:solidFill>
                <a:cs typeface="Times New Roman" panose="02020603050405020304" pitchFamily="18" charset="0"/>
              </a:rPr>
              <a:t>Wednesday AM 1),</a:t>
            </a:r>
            <a:r>
              <a:rPr lang="en-US" altLang="zh-CN" sz="1200" strike="sngStrike" dirty="0">
                <a:solidFill>
                  <a:srgbClr val="00B050"/>
                </a:solidFill>
                <a:cs typeface="Times New Roman" panose="02020603050405020304" pitchFamily="18" charset="0"/>
              </a:rPr>
              <a:t>	</a:t>
            </a:r>
            <a:r>
              <a:rPr lang="en-US" altLang="zh-CN" sz="1200" strike="sngStrike" dirty="0" smtClean="0">
                <a:solidFill>
                  <a:srgbClr val="00B050"/>
                </a:solidFill>
                <a:cs typeface="Times New Roman" panose="02020603050405020304" pitchFamily="18" charset="0"/>
              </a:rPr>
              <a:t>08:00-10:00 </a:t>
            </a:r>
            <a:r>
              <a:rPr lang="en-US" altLang="zh-CN" sz="1200" strike="sngStrike" dirty="0">
                <a:solidFill>
                  <a:srgbClr val="00B050"/>
                </a:solidFill>
                <a:cs typeface="Times New Roman" panose="02020603050405020304" pitchFamily="18" charset="0"/>
              </a:rPr>
              <a:t>Thailand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16    (Wednesday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17    (Thursday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6576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25759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20,       26, 27		10:00 - 12:00 ET</a:t>
            </a:r>
          </a:p>
          <a:p>
            <a:pPr marL="285750" indent="-285750" algn="just"/>
            <a:r>
              <a:rPr lang="en-US" altLang="en-US" sz="1800" dirty="0" smtClean="0">
                <a:solidFill>
                  <a:srgbClr val="0000FF"/>
                </a:solidFill>
              </a:rPr>
              <a:t>September     </a:t>
            </a:r>
            <a:r>
              <a:rPr lang="en-US" altLang="en-US" sz="1800" dirty="0">
                <a:solidFill>
                  <a:srgbClr val="0000FF"/>
                </a:solidFill>
              </a:rPr>
              <a:t>	      22, 		29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152389</TotalTime>
  <Words>1898</Words>
  <Application>Microsoft Office PowerPoint</Application>
  <PresentationFormat>宽屏</PresentationFormat>
  <Paragraphs>396</Paragraphs>
  <Slides>22</Slides>
  <Notes>22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22</vt:i4>
      </vt:variant>
    </vt:vector>
  </HeadingPairs>
  <TitlesOfParts>
    <vt:vector size="3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271</cp:revision>
  <cp:lastPrinted>2014-11-04T15:04:57Z</cp:lastPrinted>
  <dcterms:created xsi:type="dcterms:W3CDTF">2007-04-17T18:10:23Z</dcterms:created>
  <dcterms:modified xsi:type="dcterms:W3CDTF">2022-09-21T09:22:36Z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(3)2T7dLATf5P2AUFP2TPXzZgBX65pV97Z9nhwRmXM9OnmwI3Zx5P9N2MxQnWCD/RVIYQdTA64h
OC2yjx0XQLqHusJ8jRC+wramYRi8GJnv0dC82wSjWUItEGQ8rDemnNRJCZ31oR8pwbHIluYz
kolxZTXccnAmqc4eHIQxQKsWwTQgOWC2vnk87THVU4pCmq+drK1hIekUKlP2CYIDVWjLw4sX
62HTVGLs+moe50wqge</vt:lpwstr>
  </property>
  <property fmtid="{D5CDD505-2E9C-101B-9397-08002B2CF9AE}" pid="27" name="_2015_ms_pID_7253431">
    <vt:lpwstr>KINPfx4yiwOQhKPdKYw2wFHRyiisU4gq7XVCpqMaS/Cix7P6uy65U4
ftB5Lk9ayOBy+Ktjs8Gnz9HJLB8Fxz0o7U3Z74Sae036oOkV8dnFD1R2CXeYUwFnfgI3htIf
jBpGtRdGIzpxLNHkuG9H3dvoUyjTir5BIuhNLHIPoMPb0FjmRHyM04vsmv/E/eQqMA6KB/Nz
UW5qhL5Mkaexj+wV8Oo7lkVLm5lg1uQpuG2i</vt:lpwstr>
  </property>
  <property fmtid="{D5CDD505-2E9C-101B-9397-08002B2CF9AE}" pid="28" name="_2015_ms_pID_7253432">
    <vt:lpwstr>0vkD2HYnSyJtO8iALkAkhWg=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