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306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2022	doc.: IEEE 802.11-22/1637r0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283-01-0arc-arc-sc-agenda-sept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600-00-0arc-ieee-std-802-par-discussion-802-11-action.pp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2022 Interim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11-22/1283r1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hlinkClick r:id="rId4"/>
              </a:rPr>
              <a:t>11-22/1600r0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Reviewed background for IEEE Std 802 maintenance and revision projects (2 projects – “simple” roll-in, and technical updates)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Discussed 802.11 dependence on Std 802 concepts: MAC Address, MAC/MLME SAP, MSDU/MPDU, priority, 802.1X, etc.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Brainstormed some possibilities for useful material to replace Annex G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Considered recommendation that Annex G remain (as-is) with an explanation that it is historical and not maintained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Considered simply removing Annex G – would it a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ffect any implementation/the industry?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Expecting a presentation in November to explore the options</a:t>
            </a:r>
            <a:endParaRPr lang="en-US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Annex G updates/replacement, phase 2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Input into IEEE Std 802 revision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 (?)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No Teleconferences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One meeting slot requested in November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12686</TotalTime>
  <Words>317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379</cp:revision>
  <cp:lastPrinted>1998-02-10T13:28:06Z</cp:lastPrinted>
  <dcterms:created xsi:type="dcterms:W3CDTF">2009-07-15T16:38:20Z</dcterms:created>
  <dcterms:modified xsi:type="dcterms:W3CDTF">2022-09-16T04:20:04Z</dcterms:modified>
</cp:coreProperties>
</file>