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9" r:id="rId4"/>
    <p:sldId id="298" r:id="rId5"/>
    <p:sldId id="297" r:id="rId6"/>
    <p:sldId id="29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2022	doc.: IEEE 802.11-22/1635r0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282-06-00bh-agenda-tgbh-2022-sept-interim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1-07-00bh-tgbh-motions-list.pptx" TargetMode="External"/><Relationship Id="rId5" Type="http://schemas.openxmlformats.org/officeDocument/2006/relationships/hyperlink" Target="https://mentor.ieee.org/802.11/dcn/22/11-22-0973-10-00bh-cc41-comments-against-d0-2.xlsx" TargetMode="External"/><Relationship Id="rId4" Type="http://schemas.openxmlformats.org/officeDocument/2006/relationships/hyperlink" Target="https://mentor.ieee.org/802.11/dcn/21/11-21-0332-37-00bh-issues-tracking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620-02-00bh-device-id-ladder-diagram.pptx" TargetMode="External"/><Relationship Id="rId13" Type="http://schemas.openxmlformats.org/officeDocument/2006/relationships/hyperlink" Target="https://mentor.ieee.org/802.11/dcn/22/11-22-1411-00-00bh-protection-against-spoof-ap-using-probe.pptx" TargetMode="External"/><Relationship Id="rId3" Type="http://schemas.openxmlformats.org/officeDocument/2006/relationships/hyperlink" Target="https://mentor.ieee.org/802.11/dcn/22/11-22-1599-00-00bh-revisions-to-rsn-extension-element.docx" TargetMode="External"/><Relationship Id="rId7" Type="http://schemas.openxmlformats.org/officeDocument/2006/relationships/hyperlink" Target="https://mentor.ieee.org/802.11/dcn/22/11-22-1625-00-00bh-non-ap-sta-device-id-implementation.pptx" TargetMode="External"/><Relationship Id="rId12" Type="http://schemas.openxmlformats.org/officeDocument/2006/relationships/hyperlink" Target="https://mentor.ieee.org/802.11/dcn/22/11-22-1219-00-00bh-stop-association-to-a-spoof-ap.pptx" TargetMode="External"/><Relationship Id="rId17" Type="http://schemas.openxmlformats.org/officeDocument/2006/relationships/hyperlink" Target="https://mentor.ieee.org/802.11/dcn/22/11-22-1626-00-00bh-irma-with-irmk.pptx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mentor.ieee.org/802.11/dcn/22/11-22-1585-00-00bh-multiple-schemes-tex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588-00-00bh-resolution-comment-32-11bhd0-2.docx" TargetMode="External"/><Relationship Id="rId11" Type="http://schemas.openxmlformats.org/officeDocument/2006/relationships/hyperlink" Target="https://mentor.ieee.org/802.11/dcn/22/11-22-1084-01-00bh-sta-id-opt-in.pptx" TargetMode="External"/><Relationship Id="rId5" Type="http://schemas.openxmlformats.org/officeDocument/2006/relationships/hyperlink" Target="https://mentor.ieee.org/802.11/dcn/22/11-22-1079-04-00bh-cr-for-sta-generated-id.docx" TargetMode="External"/><Relationship Id="rId15" Type="http://schemas.openxmlformats.org/officeDocument/2006/relationships/hyperlink" Target="https://mentor.ieee.org/802.11/dcn/22/11-22-0925-03-00bh-maad-text-for-tgbh-draft-0-2.docx" TargetMode="External"/><Relationship Id="rId10" Type="http://schemas.openxmlformats.org/officeDocument/2006/relationships/hyperlink" Target="https://mentor.ieee.org/802.11/dcn/22/11-22-1230-00-00bh-background-use-cases-par-privacy-etc.pptx" TargetMode="External"/><Relationship Id="rId4" Type="http://schemas.openxmlformats.org/officeDocument/2006/relationships/hyperlink" Target="https://mentor.ieee.org/802.11/dcn/22/11-22-1329-06-00bh-cid-resolutoins-for-12-2-11.docx" TargetMode="External"/><Relationship Id="rId9" Type="http://schemas.openxmlformats.org/officeDocument/2006/relationships/hyperlink" Target="https://mentor.ieee.org/802.11/dcn/22/11-22-1069-01-00bh-resolution-of-a-few-comments.docx" TargetMode="External"/><Relationship Id="rId14" Type="http://schemas.openxmlformats.org/officeDocument/2006/relationships/hyperlink" Target="https://mentor.ieee.org/802.11/dcn/22/11-22-0928-01-00bh-text-maad-and-irm-tgbh-draft-0-2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11-22/1282r6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spreadsheet: </a:t>
            </a:r>
            <a:r>
              <a:rPr lang="en-US" dirty="0">
                <a:hlinkClick r:id="rId5"/>
              </a:rPr>
              <a:t>11-22/0973r10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6"/>
              </a:rPr>
              <a:t>11-22/0651r7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Contributions: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3"/>
              </a:rPr>
              <a:t>11-22/1078r0</a:t>
            </a:r>
            <a:r>
              <a:rPr lang="en-US" sz="1600" dirty="0"/>
              <a:t> – Device ID indications (Jouni Malinen) </a:t>
            </a:r>
            <a:endParaRPr lang="en-US" altLang="en-US" sz="1600" dirty="0">
              <a:solidFill>
                <a:schemeClr val="tx1"/>
              </a:solidFill>
              <a:hlinkClick r:id="rId3"/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3"/>
              </a:rPr>
              <a:t>11-22/1599r0</a:t>
            </a:r>
            <a:r>
              <a:rPr lang="en-US" altLang="en-US" sz="1600" dirty="0">
                <a:solidFill>
                  <a:schemeClr val="tx1"/>
                </a:solidFill>
              </a:rPr>
              <a:t> – Revisions to RSN Extension element (Kurt Lumbatis)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4"/>
              </a:rPr>
              <a:t>11-22/1329r6</a:t>
            </a:r>
            <a:r>
              <a:rPr lang="en-US" sz="1600" dirty="0"/>
              <a:t> – CID resolutions for 12.2.11 (Kurt Lumbatis)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5"/>
              </a:rPr>
              <a:t>11-22/1079r4</a:t>
            </a:r>
            <a:r>
              <a:rPr lang="en-US" altLang="en-US" sz="1600" dirty="0">
                <a:solidFill>
                  <a:schemeClr val="tx1"/>
                </a:solidFill>
              </a:rPr>
              <a:t> – CR for STA-generated ID (Jay Yang) 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6"/>
              </a:rPr>
              <a:t>11-22/1588r0</a:t>
            </a:r>
            <a:r>
              <a:rPr lang="en-US" altLang="en-US" sz="1600" dirty="0">
                <a:solidFill>
                  <a:schemeClr val="tx1"/>
                </a:solidFill>
              </a:rPr>
              <a:t> – Resolution comment 32 (Antonio de la Olivia)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7"/>
              </a:rPr>
              <a:t>11-22/1625r0</a:t>
            </a:r>
            <a:r>
              <a:rPr lang="en-US" altLang="en-US" sz="1600" dirty="0">
                <a:solidFill>
                  <a:schemeClr val="tx1"/>
                </a:solidFill>
              </a:rPr>
              <a:t> – Non-AP STA Device ID implementation (Kurt Lumbatis)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8"/>
              </a:rPr>
              <a:t>11-22/1620r2</a:t>
            </a:r>
            <a:r>
              <a:rPr lang="en-US" altLang="en-US" sz="1600" dirty="0">
                <a:solidFill>
                  <a:schemeClr val="tx1"/>
                </a:solidFill>
              </a:rPr>
              <a:t> – Device ID ladder diagram (Kurt Lumbatis)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9"/>
              </a:rPr>
              <a:t>11-22/1584r0</a:t>
            </a:r>
            <a:r>
              <a:rPr lang="en-US" altLang="en-US" sz="1600" dirty="0">
                <a:solidFill>
                  <a:schemeClr val="tx1"/>
                </a:solidFill>
              </a:rPr>
              <a:t> – More than one scheme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0"/>
              </a:rPr>
              <a:t>11-22/1218r5 </a:t>
            </a:r>
            <a:r>
              <a:rPr lang="en-US" altLang="en-US" sz="1600" dirty="0">
                <a:solidFill>
                  <a:schemeClr val="tx1"/>
                </a:solidFill>
              </a:rPr>
              <a:t>– Device ID synchronization and control (Kurt Lumbatis)</a:t>
            </a:r>
            <a:endParaRPr lang="en-US" altLang="en-US" sz="1600" dirty="0">
              <a:solidFill>
                <a:schemeClr val="tx1"/>
              </a:solidFill>
              <a:hlinkClick r:id="rId10"/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0"/>
              </a:rPr>
              <a:t>11-22/1230r0</a:t>
            </a:r>
            <a:r>
              <a:rPr lang="en-US" altLang="en-US" sz="1600" dirty="0">
                <a:solidFill>
                  <a:schemeClr val="tx1"/>
                </a:solidFill>
              </a:rPr>
              <a:t> – Background use cases, PAR, privacy, etc.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1"/>
              </a:rPr>
              <a:t>11-22/1084r1</a:t>
            </a:r>
            <a:r>
              <a:rPr lang="en-US" altLang="en-US" sz="1600" dirty="0">
                <a:solidFill>
                  <a:schemeClr val="tx1"/>
                </a:solidFill>
              </a:rPr>
              <a:t> – STA ID Opt-in (Sid Thakur) – (w/updates)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2"/>
              </a:rPr>
              <a:t>11-22/1219r0</a:t>
            </a:r>
            <a:r>
              <a:rPr lang="en-US" altLang="en-US" sz="1600" dirty="0">
                <a:solidFill>
                  <a:schemeClr val="tx1"/>
                </a:solidFill>
              </a:rPr>
              <a:t> – Stop association to a spoof AP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3"/>
              </a:rPr>
              <a:t>11-22/1411r0</a:t>
            </a:r>
            <a:r>
              <a:rPr lang="en-US" altLang="en-US" sz="1600" dirty="0">
                <a:solidFill>
                  <a:schemeClr val="tx1"/>
                </a:solidFill>
              </a:rPr>
              <a:t> – Protection against spoof AP using probe (Graham Smith)</a:t>
            </a:r>
            <a:endParaRPr lang="en-US" altLang="en-US" sz="1600" dirty="0">
              <a:solidFill>
                <a:schemeClr val="tx1"/>
              </a:solidFill>
              <a:hlinkClick r:id="rId14"/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4"/>
              </a:rPr>
              <a:t>11-22/0928r1</a:t>
            </a:r>
            <a:r>
              <a:rPr lang="en-US" altLang="en-US" sz="1600" dirty="0">
                <a:solidFill>
                  <a:schemeClr val="tx1"/>
                </a:solidFill>
              </a:rPr>
              <a:t> – MAAD Text for TGbh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5"/>
              </a:rPr>
              <a:t>11-22/0925r3</a:t>
            </a:r>
            <a:r>
              <a:rPr lang="en-US" altLang="en-US" sz="1600" dirty="0">
                <a:solidFill>
                  <a:schemeClr val="tx1"/>
                </a:solidFill>
              </a:rPr>
              <a:t> – Text for MAAD and IRM in TGbh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6"/>
              </a:rPr>
              <a:t>11-22/1585r0</a:t>
            </a:r>
            <a:r>
              <a:rPr lang="en-US" altLang="en-US" sz="1600" dirty="0">
                <a:solidFill>
                  <a:schemeClr val="tx1"/>
                </a:solidFill>
              </a:rPr>
              <a:t> – Multiple schemes text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17"/>
              </a:rPr>
              <a:t>11-22/1626r0</a:t>
            </a:r>
            <a:r>
              <a:rPr lang="en-US" altLang="en-US" sz="1600" dirty="0"/>
              <a:t> </a:t>
            </a:r>
            <a:r>
              <a:rPr lang="en-US" altLang="en-US" sz="1600" dirty="0">
                <a:solidFill>
                  <a:schemeClr val="tx1"/>
                </a:solidFill>
              </a:rPr>
              <a:t>– </a:t>
            </a:r>
            <a:r>
              <a:rPr lang="en-US" sz="1600" dirty="0"/>
              <a:t>IRMA with IRMK</a:t>
            </a:r>
            <a:endParaRPr lang="en-US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 approved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Feb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First TG meeting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Mar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D0.2 CC		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WG Letter Ballot (D1.0)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0000"/>
                </a:highlight>
                <a:uLnTx/>
                <a:uFillTx/>
                <a:latin typeface="Times New Roman"/>
                <a:ea typeface="MS Gothic"/>
              </a:rPr>
              <a:t>Sept 2022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-&gt; Nov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Recirculation LB (D2.0)			Nov 2022 -&gt; Jan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SA Ballot (D3.0)			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Mar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2023 -&gt; May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Final 802.11 WG approval		Jul 2023 -&gt; Sep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802 EC approval					Sep 2023 -&gt;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Nov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RevCom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and SASB approval		Nov 2023 -&gt; Dec 2023 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Every Tues, starting Sept 27, 9:30 AM ET, 2 </a:t>
            </a:r>
            <a:r>
              <a:rPr lang="en-US" sz="2000" dirty="0" err="1"/>
              <a:t>hrs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12361</TotalTime>
  <Words>454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376</cp:revision>
  <cp:lastPrinted>1998-02-10T13:28:06Z</cp:lastPrinted>
  <dcterms:created xsi:type="dcterms:W3CDTF">2009-07-15T16:38:20Z</dcterms:created>
  <dcterms:modified xsi:type="dcterms:W3CDTF">2022-09-16T03:55:06Z</dcterms:modified>
</cp:coreProperties>
</file>