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9" r:id="rId4"/>
    <p:sldId id="257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2</a:t>
            </a:r>
            <a:r>
              <a:rPr dirty="0"/>
              <a:t>/</a:t>
            </a:r>
            <a:r>
              <a:rPr lang="en-US" dirty="0"/>
              <a:t>1633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850826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September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September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four times during this interim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completed our review of proposed requirements in the Requirements document (11-21/1848r16) and motioned approval of the r16 version.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now call for technical submissions, working toward an initial draft in March of 2023.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Anyone who is interested in this topic, please consider making a submission.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September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lnSpcReduction="10000"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9amEDT.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Sept. 29,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Oct. 6,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Oct. 13, 9am-10amEDT</a:t>
            </a:r>
          </a:p>
          <a:p>
            <a:pPr lvl="1"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Oct. 20, 9am-10amEDT</a:t>
            </a:r>
          </a:p>
          <a:p>
            <a:pPr lvl="1" hangingPunc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 Oct. 27, 9am-10amEDT</a:t>
            </a:r>
          </a:p>
          <a:p>
            <a:pPr lvl="1" hangingPunc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 Nov. 3,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If </a:t>
            </a:r>
            <a:r>
              <a:rPr lang="en-US" dirty="0" err="1"/>
              <a:t>TGbe</a:t>
            </a:r>
            <a:r>
              <a:rPr lang="en-US" dirty="0"/>
              <a:t> is not using the 10am slot with 10 days notice, I will move our call up to start 10am.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32857"/>
            <a:ext cx="10361085" cy="44615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	March 2021</a:t>
            </a:r>
          </a:p>
          <a:p>
            <a:r>
              <a:rPr lang="en-US" dirty="0"/>
              <a:t>Use case completion:				</a:t>
            </a:r>
            <a:r>
              <a:rPr lang="en-US" dirty="0">
                <a:solidFill>
                  <a:schemeClr val="tx1"/>
                </a:solidFill>
              </a:rPr>
              <a:t>February </a:t>
            </a:r>
            <a:r>
              <a:rPr lang="en-US" dirty="0"/>
              <a:t>2022</a:t>
            </a:r>
          </a:p>
          <a:p>
            <a:r>
              <a:rPr lang="en-US" dirty="0">
                <a:solidFill>
                  <a:schemeClr val="tx1"/>
                </a:solidFill>
              </a:rPr>
              <a:t>Features identified:				September 2022 - Complete</a:t>
            </a:r>
          </a:p>
          <a:p>
            <a:r>
              <a:rPr lang="en-US" dirty="0"/>
              <a:t>LB initial:   						March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September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	May 2024</a:t>
            </a:r>
          </a:p>
          <a:p>
            <a:r>
              <a:rPr lang="en-US" dirty="0"/>
              <a:t>MDR: 								May 2024</a:t>
            </a:r>
          </a:p>
          <a:p>
            <a:r>
              <a:rPr lang="en-US" dirty="0"/>
              <a:t>SA ballot: 							July 2024</a:t>
            </a:r>
          </a:p>
          <a:p>
            <a:r>
              <a:rPr lang="en-US" dirty="0"/>
              <a:t>SA re-circ: 						January 2025</a:t>
            </a:r>
          </a:p>
          <a:p>
            <a:r>
              <a:rPr lang="en-US" dirty="0"/>
              <a:t>802.11/EC approval: 	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	September 2025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6EC8A42-57D6-5845-9B1A-36BC5B804FB2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63C7D7-679F-3747-83A2-6DB2C0BC519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itchFamily="16" charset="0"/>
                <a:ea typeface="MS Gothic" charset="-128"/>
                <a:cs typeface="Arial Unicode MS" charset="0"/>
                <a:sym typeface="Times New Roman"/>
              </a:defRPr>
            </a:lvl1pPr>
            <a:lvl2pPr marL="7429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2pPr>
            <a:lvl3pPr marL="11430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3pPr>
            <a:lvl4pPr marL="16002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4pPr>
            <a:lvl5pPr marL="20574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5pPr>
            <a:lvl6pPr marL="2286000" marR="0" indent="228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6pPr>
            <a:lvl7pPr marL="2743200" marR="0" indent="2743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7pPr>
            <a:lvl8pPr marL="3200400" marR="0" indent="320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8pPr>
            <a:lvl9pPr marL="3657600" marR="0" indent="3657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9pPr>
          </a:lstStyle>
          <a:p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323</Words>
  <Application>Microsoft Macintosh PowerPoint</Application>
  <PresentationFormat>Widescreen</PresentationFormat>
  <Paragraphs>54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TGbi Closing Report</vt:lpstr>
      <vt:lpstr>IEEE 802.11 TGbi – September 2022</vt:lpstr>
      <vt:lpstr>IEEE 802.11 TGbi – September 2022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19</cp:revision>
  <dcterms:modified xsi:type="dcterms:W3CDTF">2022-09-16T02:11:03Z</dcterms:modified>
</cp:coreProperties>
</file>