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1633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85082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September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September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four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completed our review of proposed requirements in the Requirements document (11-21/1848r16) and motioned approval of the r16 version.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now call for technical submissions, working toward an initial draft in March of 2023.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Anyone who is interested in this topic, please consider making a submission.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September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9amEDT.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Sept. 29,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Oct. 6,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Oct. 13, 9am-10amEDT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Oct. 20, 9am-10amEDT</a:t>
            </a:r>
          </a:p>
          <a:p>
            <a:pPr lvl="1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Oct. 27, 9am-10amEDT</a:t>
            </a:r>
          </a:p>
          <a:p>
            <a:pPr lvl="1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 Nov. 3,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If </a:t>
            </a:r>
            <a:r>
              <a:rPr lang="en-US" dirty="0" err="1"/>
              <a:t>TGbe</a:t>
            </a:r>
            <a:r>
              <a:rPr lang="en-US" dirty="0"/>
              <a:t> is not using the 10am slot with 10 days notice, I will move our call up to start 10am.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</a:t>
            </a:r>
            <a:r>
              <a:rPr lang="en-US" dirty="0">
                <a:solidFill>
                  <a:schemeClr val="tx1"/>
                </a:solidFill>
              </a:rPr>
              <a:t>February </a:t>
            </a:r>
            <a:r>
              <a:rPr lang="en-US" dirty="0"/>
              <a:t>2022</a:t>
            </a:r>
          </a:p>
          <a:p>
            <a:r>
              <a:rPr lang="en-US" dirty="0">
                <a:solidFill>
                  <a:schemeClr val="tx1"/>
                </a:solidFill>
              </a:rPr>
              <a:t>Features identified:				September 2022 - Complete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323</Words>
  <Application>Microsoft Macintosh PowerPoint</Application>
  <PresentationFormat>Widescreen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 – September 2022</vt:lpstr>
      <vt:lpstr>IEEE 802.11 TGbi – September 2022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19</cp:revision>
  <dcterms:modified xsi:type="dcterms:W3CDTF">2022-09-16T02:11:03Z</dcterms:modified>
</cp:coreProperties>
</file>