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4" d="100"/>
          <a:sy n="114" d="100"/>
        </p:scale>
        <p:origin x="102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Myles (amyles)" userId="48835547-dded-4e19-9a5f-3829d2a2fb2e" providerId="ADAL" clId="{340F67E8-AFEF-45BE-A490-9CB19785686D}"/>
    <pc:docChg chg="modSld modMainMaster">
      <pc:chgData name="Andrew Myles (amyles)" userId="48835547-dded-4e19-9a5f-3829d2a2fb2e" providerId="ADAL" clId="{340F67E8-AFEF-45BE-A490-9CB19785686D}" dt="2022-09-16T01:49:45.634" v="11" actId="20577"/>
      <pc:docMkLst>
        <pc:docMk/>
      </pc:docMkLst>
      <pc:sldChg chg="modSp mod">
        <pc:chgData name="Andrew Myles (amyles)" userId="48835547-dded-4e19-9a5f-3829d2a2fb2e" providerId="ADAL" clId="{340F67E8-AFEF-45BE-A490-9CB19785686D}" dt="2022-09-16T01:49:24.345" v="10" actId="20577"/>
        <pc:sldMkLst>
          <pc:docMk/>
          <pc:sldMk cId="0" sldId="256"/>
        </pc:sldMkLst>
        <pc:spChg chg="mod">
          <ac:chgData name="Andrew Myles (amyles)" userId="48835547-dded-4e19-9a5f-3829d2a2fb2e" providerId="ADAL" clId="{340F67E8-AFEF-45BE-A490-9CB19785686D}" dt="2022-09-16T01:49:24.345" v="1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Andrew Myles (amyles)" userId="48835547-dded-4e19-9a5f-3829d2a2fb2e" providerId="ADAL" clId="{340F67E8-AFEF-45BE-A490-9CB19785686D}" dt="2022-09-16T01:49:45.634" v="11" actId="20577"/>
        <pc:sldMkLst>
          <pc:docMk/>
          <pc:sldMk cId="2284832040" sldId="269"/>
        </pc:sldMkLst>
        <pc:spChg chg="mod">
          <ac:chgData name="Andrew Myles (amyles)" userId="48835547-dded-4e19-9a5f-3829d2a2fb2e" providerId="ADAL" clId="{340F67E8-AFEF-45BE-A490-9CB19785686D}" dt="2022-09-16T01:49:45.634" v="11" actId="20577"/>
          <ac:spMkLst>
            <pc:docMk/>
            <pc:sldMk cId="2284832040" sldId="269"/>
            <ac:spMk id="3" creationId="{00000000-0000-0000-0000-000000000000}"/>
          </ac:spMkLst>
        </pc:spChg>
      </pc:sldChg>
      <pc:sldMasterChg chg="modSp mod">
        <pc:chgData name="Andrew Myles (amyles)" userId="48835547-dded-4e19-9a5f-3829d2a2fb2e" providerId="ADAL" clId="{340F67E8-AFEF-45BE-A490-9CB19785686D}" dt="2022-09-16T01:49:11.746" v="7" actId="20577"/>
        <pc:sldMasterMkLst>
          <pc:docMk/>
          <pc:sldMasterMk cId="0" sldId="2147483648"/>
        </pc:sldMasterMkLst>
        <pc:spChg chg="mod">
          <ac:chgData name="Andrew Myles (amyles)" userId="48835547-dded-4e19-9a5f-3829d2a2fb2e" providerId="ADAL" clId="{340F67E8-AFEF-45BE-A490-9CB19785686D}" dt="2022-09-16T01:49:11.746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2-126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20220916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11-22-1262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discussion is ISO progressing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…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but it appears behind the scenes discussions will occur around ISO Council meeting in Sep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  <a:latin typeface="+mj-lt"/>
              </a:rPr>
              <a:t>ISO/IEC/IEEE 8802-11:2022 published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340277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43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Bangkok in Nov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Nov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</a:t>
            </a:r>
          </a:p>
          <a:p>
            <a:pPr lvl="1"/>
            <a:r>
              <a:rPr lang="en-AU" dirty="0"/>
              <a:t>Monitor ISO/IEC JTC1/SC6 activities</a:t>
            </a:r>
          </a:p>
          <a:p>
            <a:r>
              <a:rPr lang="en-AU" dirty="0"/>
              <a:t>… hopefully with a live/present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5187</TotalTime>
  <Words>258</Words>
  <Application>Microsoft Office PowerPoint</Application>
  <PresentationFormat>Widescreen</PresentationFormat>
  <Paragraphs>62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Sep 2022 (hybrid) closing report</vt:lpstr>
      <vt:lpstr>The IEEE 802 JTC1 SC reviewed the PSDO process status, including IPR issues holding up 802.11ax/ay/ba</vt:lpstr>
      <vt:lpstr>The IEEE 802 JTC1 SC will undertake its usual work at its hybrid meeting in Bangkok in Nov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74</cp:revision>
  <cp:lastPrinted>1601-01-01T00:00:00Z</cp:lastPrinted>
  <dcterms:created xsi:type="dcterms:W3CDTF">2019-09-19T04:57:16Z</dcterms:created>
  <dcterms:modified xsi:type="dcterms:W3CDTF">2022-09-16T01:49:54Z</dcterms:modified>
</cp:coreProperties>
</file>