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5" r:id="rId4"/>
    <p:sldId id="1577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8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/1631r0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290-03-00bd-tgbd-session-agenda-for-sep-interim-202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Sep 2022 Interim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(LG Electronics)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arranged in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All comments collected from SA3 were resolved and CRs were approved.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approved the generation of D7.0 and a 10-day SA recirculation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approved the report to EC and the request to 802 EC to conditionally approve IEEE P802.11bd to </a:t>
            </a:r>
            <a:r>
              <a:rPr lang="en-GB" altLang="en-US" dirty="0" err="1" smtClean="0"/>
              <a:t>RevCom</a:t>
            </a:r>
            <a:r>
              <a:rPr lang="en-GB" altLang="en-US" dirty="0" smtClean="0"/>
              <a:t> for approval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timeline was updated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before Nov plenary week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for this week are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mentor.ieee.org/802.11/dcn/22/11-22-1290-03-00bd-tgbd-session-agenda-for-sep-interim-2022.pptx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TCbd</a:t>
            </a:r>
            <a:r>
              <a:rPr lang="en-US" altLang="en-GB" dirty="0" smtClean="0"/>
              <a:t> work: proceed the next round SA recirculation ballot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(updated)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Dec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Apr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Nov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2022  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2022  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 2022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143000" y="2058990"/>
            <a:ext cx="10287000" cy="39608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Oct 3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rd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(Monday) 2022, 10:00am ~ 11:59am, 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Nov 1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 2022, 10:00am ~ 11:59am, ET</a:t>
            </a:r>
            <a:endParaRPr lang="en-US" altLang="zh-CN" sz="2800" dirty="0">
              <a:solidFill>
                <a:srgbClr val="00B050"/>
              </a:solidFill>
              <a:cs typeface="+mn-ea"/>
            </a:endParaRPr>
          </a:p>
          <a:p>
            <a:pPr eaLnBrk="1" hangingPunct="1">
              <a:spcAft>
                <a:spcPts val="600"/>
              </a:spcAft>
            </a:pPr>
            <a:endParaRPr lang="en-US" altLang="zh-CN" sz="2800" dirty="0">
              <a:solidFill>
                <a:schemeClr val="tx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6502</TotalTime>
  <Words>169</Words>
  <Application>Microsoft Office PowerPoint</Application>
  <PresentationFormat>宽屏</PresentationFormat>
  <Paragraphs>48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Sep 2022 Interim TGbd Closing Report</vt:lpstr>
      <vt:lpstr>TGbd’s Progress during this week</vt:lpstr>
      <vt:lpstr>TGbd Timeline (updated)  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2004</cp:revision>
  <cp:lastPrinted>1998-02-10T13:28:00Z</cp:lastPrinted>
  <dcterms:created xsi:type="dcterms:W3CDTF">1998-02-10T13:07:00Z</dcterms:created>
  <dcterms:modified xsi:type="dcterms:W3CDTF">2022-09-16T01:28:14Z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