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78" r:id="rId2"/>
    <p:sldId id="1573" r:id="rId3"/>
    <p:sldId id="1575" r:id="rId4"/>
    <p:sldId id="1577" r:id="rId5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8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71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396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Mar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/1631r0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290-03-00bd-tgbd-session-agenda-for-sep-interim-2022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Sep 2022 Interim</a:t>
            </a:r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TGbd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Sep 2022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Vice Chair: 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Hongyuan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Zhang (NXP),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					Joseph Levy (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InterDigital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 Secretary: 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Yan Zhang (NXP)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	           Tech </a:t>
            </a:r>
            <a:r>
              <a:rPr lang="en-US" altLang="en-US" sz="2000" kern="0" dirty="0">
                <a:latin typeface="Arial" panose="020B0604020202020204" pitchFamily="34" charset="0"/>
              </a:rPr>
              <a:t>Editor:	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Yujin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Noh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(LG Electronics)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8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9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2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sessions were arranged in this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All comments collected from SA3 were resolved and CRs were approved.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TGbd</a:t>
            </a:r>
            <a:r>
              <a:rPr lang="en-GB" altLang="en-US" dirty="0" smtClean="0"/>
              <a:t> approved the generation of D7.0 and a 10-day SA recirculation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TGbd</a:t>
            </a:r>
            <a:r>
              <a:rPr lang="en-GB" altLang="en-US" dirty="0" smtClean="0"/>
              <a:t> approved the report to EC and the request to 802 EC to conditionally approve IEEE P802.11bd to </a:t>
            </a:r>
            <a:r>
              <a:rPr lang="en-GB" altLang="en-US" dirty="0" err="1" smtClean="0"/>
              <a:t>RevCom</a:t>
            </a:r>
            <a:r>
              <a:rPr lang="en-GB" altLang="en-US" dirty="0" smtClean="0"/>
              <a:t> for approval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TGbd</a:t>
            </a:r>
            <a:r>
              <a:rPr lang="en-GB" altLang="en-US" dirty="0" smtClean="0"/>
              <a:t> timeline was updated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teleconference before Nov plenary week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TGbd</a:t>
            </a:r>
            <a:r>
              <a:rPr lang="en-GB" altLang="en-US" dirty="0" smtClean="0"/>
              <a:t> agenda for this week are as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mentor.ieee.org/802.11/dcn/22/11-22-1290-03-00bd-tgbd-session-agenda-for-sep-interim-2022.pptx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</a:t>
            </a:r>
            <a:r>
              <a:rPr lang="en-US" altLang="en-GB" dirty="0" err="1" smtClean="0"/>
              <a:t>TCbd</a:t>
            </a:r>
            <a:r>
              <a:rPr lang="en-US" altLang="en-GB" dirty="0" smtClean="0"/>
              <a:t> work: proceed the next round SA recirculation ballot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TGbd’s</a:t>
            </a:r>
            <a:r>
              <a:rPr lang="en-US" altLang="zh-CN" dirty="0" smtClean="0"/>
              <a:t> Progress during this 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</a:t>
            </a:r>
            <a:r>
              <a:rPr lang="en-US" altLang="zh-CN" dirty="0"/>
              <a:t>Timeline </a:t>
            </a:r>
            <a:r>
              <a:rPr lang="en-US" altLang="zh-CN" dirty="0" smtClean="0"/>
              <a:t>(updated) 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sz="2400" u="sng" dirty="0">
              <a:solidFill>
                <a:srgbClr val="0070C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  <p:sp>
        <p:nvSpPr>
          <p:cNvPr id="7" name="文本占位符 2"/>
          <p:cNvSpPr txBox="1"/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2020 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Form SA Ballot Pool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Nov 1 to Nov 30,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D3.0 LB recirculation					Dec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D4.0 LB recirculation					Mar 2022</a:t>
            </a: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Initial SA Ballot (D4.0)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Apr 2022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Nov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2022  Sep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2022  Oct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2022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 </a:t>
            </a:r>
            <a:r>
              <a:rPr lang="en-US" altLang="zh-CN" dirty="0" err="1" smtClean="0"/>
              <a:t>TGbd</a:t>
            </a:r>
            <a:r>
              <a:rPr lang="en-US" altLang="zh-CN" dirty="0" smtClean="0"/>
              <a:t> TC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Sep 2022</a:t>
            </a:r>
            <a:endParaRPr lang="en-US" dirty="0"/>
          </a:p>
        </p:txBody>
      </p:sp>
      <p:sp>
        <p:nvSpPr>
          <p:cNvPr id="9" name="内容占位符 2"/>
          <p:cNvSpPr>
            <a:spLocks noGrp="1"/>
          </p:cNvSpPr>
          <p:nvPr/>
        </p:nvSpPr>
        <p:spPr>
          <a:xfrm>
            <a:off x="1143000" y="2058990"/>
            <a:ext cx="10287000" cy="396081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Oct 3</a:t>
            </a:r>
            <a:r>
              <a:rPr lang="en-US" altLang="zh-CN" sz="2800" baseline="30000" dirty="0">
                <a:solidFill>
                  <a:srgbClr val="00B050"/>
                </a:solidFill>
                <a:cs typeface="+mn-ea"/>
                <a:sym typeface="+mn-ea"/>
              </a:rPr>
              <a:t>rd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(Monday) 2022, 10:00am ~ 11:59am, ET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Nov 1</a:t>
            </a:r>
            <a:r>
              <a:rPr lang="en-US" altLang="zh-CN" sz="2800" baseline="30000" dirty="0">
                <a:solidFill>
                  <a:srgbClr val="00B050"/>
                </a:solidFill>
                <a:cs typeface="+mn-ea"/>
                <a:sym typeface="+mn-ea"/>
              </a:rPr>
              <a:t>st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 2022, 10:00am ~ 11:59am, ET</a:t>
            </a:r>
            <a:endParaRPr lang="en-US" altLang="zh-CN" sz="2800" dirty="0">
              <a:solidFill>
                <a:srgbClr val="00B050"/>
              </a:solidFill>
              <a:cs typeface="+mn-ea"/>
            </a:endParaRPr>
          </a:p>
          <a:p>
            <a:pPr eaLnBrk="1" hangingPunct="1">
              <a:spcAft>
                <a:spcPts val="600"/>
              </a:spcAft>
            </a:pPr>
            <a:endParaRPr lang="en-US" altLang="zh-CN" sz="2800" dirty="0">
              <a:solidFill>
                <a:schemeClr val="tx1"/>
              </a:solidFill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6502</TotalTime>
  <Words>169</Words>
  <Application>Microsoft Office PowerPoint</Application>
  <PresentationFormat>宽屏</PresentationFormat>
  <Paragraphs>48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IEEE 802.11 Sep 2022 Interim TGbd Closing Report</vt:lpstr>
      <vt:lpstr>TGbd’s Progress during this week</vt:lpstr>
      <vt:lpstr>TGbd Timeline (updated)  </vt:lpstr>
      <vt:lpstr>IEEE 802.11 TGbd TC 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2004</cp:revision>
  <cp:lastPrinted>1998-02-10T13:28:00Z</cp:lastPrinted>
  <dcterms:created xsi:type="dcterms:W3CDTF">1998-02-10T13:07:00Z</dcterms:created>
  <dcterms:modified xsi:type="dcterms:W3CDTF">2022-09-16T01:28:14Z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2052-11.8.2.8411</vt:lpwstr>
  </property>
</Properties>
</file>