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3" r:id="rId4"/>
    <p:sldId id="264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9" autoAdjust="0"/>
    <p:restoredTop sz="94660"/>
  </p:normalViewPr>
  <p:slideViewPr>
    <p:cSldViewPr>
      <p:cViewPr varScale="1">
        <p:scale>
          <a:sx n="57" d="100"/>
          <a:sy n="57" d="100"/>
        </p:scale>
        <p:origin x="398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802.11-19/1413r0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Nikola Serafimovski, pureLiFi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4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 1628r0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Light Communications Task Group (</a:t>
            </a:r>
            <a:r>
              <a:rPr lang="en-US" altLang="en-US" dirty="0" err="1"/>
              <a:t>TGbb</a:t>
            </a:r>
            <a:r>
              <a:rPr lang="en-US" altLang="en-US" dirty="0"/>
              <a:t>) </a:t>
            </a:r>
            <a:br>
              <a:rPr lang="en-US" altLang="en-US" dirty="0"/>
            </a:br>
            <a:r>
              <a:rPr lang="en-US" altLang="en-US" dirty="0"/>
              <a:t>September 2022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405990"/>
              </p:ext>
            </p:extLst>
          </p:nvPr>
        </p:nvGraphicFramePr>
        <p:xfrm>
          <a:off x="992188" y="3482305"/>
          <a:ext cx="10161587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0870" imgH="2539535" progId="Word.Document.8">
                  <p:embed/>
                </p:oleObj>
              </mc:Choice>
              <mc:Fallback>
                <p:oleObj name="Document" r:id="rId3" imgW="10440870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482305"/>
                        <a:ext cx="10161587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391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IEEE 802.11 Light Communications Task Group closing report for the September 2022 session.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74202"/>
          </a:xfrm>
        </p:spPr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activities at the September 2022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267" y="1260004"/>
            <a:ext cx="11152365" cy="4337993"/>
          </a:xfrm>
        </p:spPr>
        <p:txBody>
          <a:bodyPr/>
          <a:lstStyle/>
          <a:p>
            <a:pPr marL="457200" lvl="1" indent="0">
              <a:buFontTx/>
              <a:buNone/>
              <a:defRPr/>
            </a:pPr>
            <a:r>
              <a:rPr lang="en-US" altLang="en-US" sz="2400" b="1" u="sng" dirty="0"/>
              <a:t>Content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Comment resolution on against Draft 3.0 (65 comments in total)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30 Editorial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21 Technical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14 General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All comments have been resolved (doc. 11-22/1498r6)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start 15-day recirculation ballot passed in </a:t>
            </a:r>
            <a:r>
              <a:rPr lang="en-GB" altLang="en-US" dirty="0" err="1"/>
              <a:t>TGbb</a:t>
            </a:r>
            <a:r>
              <a:rPr lang="en-GB" altLang="en-US" dirty="0"/>
              <a:t> for D4.0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start conditional SA ballot once D4.0 WG ballot recirculation finished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dirty="0"/>
              <a:t>Motion to approve the EC report for P802.11bb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  <a:defRPr/>
            </a:pPr>
            <a:endParaRPr lang="en-GB" altLang="en-US" dirty="0"/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Meeting agenda and motions are available in doc. 11-22/1314r2.</a:t>
            </a:r>
          </a:p>
          <a:p>
            <a:pPr marL="457200" lvl="1" indent="0">
              <a:buFontTx/>
              <a:buNone/>
              <a:defRPr/>
            </a:pPr>
            <a:r>
              <a:rPr lang="en-US" altLang="en-US" b="1" dirty="0"/>
              <a:t>Minutes of the meeting are available in doc. 11-22/1629r0.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2"/>
                </a:solidFill>
              </a:rPr>
              <a:t>TGbb</a:t>
            </a:r>
            <a:r>
              <a:rPr lang="en-US" altLang="en-US" dirty="0">
                <a:solidFill>
                  <a:schemeClr val="tx2"/>
                </a:solidFill>
              </a:rPr>
              <a:t> moving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211" y="1628800"/>
            <a:ext cx="4168646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D4.0 WG LB recirculation release</a:t>
            </a:r>
            <a:br>
              <a:rPr lang="en-GB" altLang="en-US" sz="2400" dirty="0"/>
            </a:br>
            <a:r>
              <a:rPr lang="en-GB" altLang="en-US" sz="2400" b="1" dirty="0"/>
              <a:t>16 Sept.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Comment resolution against D4.0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D4.0unchanged recirculation</a:t>
            </a:r>
            <a:br>
              <a:rPr lang="en-GB" altLang="en-US" sz="2400" dirty="0"/>
            </a:br>
            <a:r>
              <a:rPr lang="en-GB" altLang="en-US" sz="2400" b="1" dirty="0"/>
              <a:t>5 Oct.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/>
              <a:t>First SA ballot start</a:t>
            </a:r>
            <a:br>
              <a:rPr lang="en-GB" altLang="en-US" sz="2400" dirty="0"/>
            </a:br>
            <a:r>
              <a:rPr lang="en-GB" altLang="en-US" sz="2400" b="1" dirty="0"/>
              <a:t>15 Oct.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b="1" dirty="0"/>
              <a:t>SA ballot </a:t>
            </a:r>
            <a:r>
              <a:rPr lang="en-GB" altLang="en-US" sz="2400" b="1"/>
              <a:t>comment resolution in Nov.’22</a:t>
            </a:r>
            <a:endParaRPr lang="en-GB" altLang="en-US" sz="2400" b="1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GB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C44450-7546-4842-8673-24B8281AC7FF}"/>
              </a:ext>
            </a:extLst>
          </p:cNvPr>
          <p:cNvSpPr txBox="1"/>
          <p:nvPr/>
        </p:nvSpPr>
        <p:spPr>
          <a:xfrm>
            <a:off x="5447928" y="1628800"/>
            <a:ext cx="5941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Teleconference plans: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Tue., 4 Oct. at 9:00 ET (15:00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can run motions for comment resolution on the telecons for D4.0 comments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altLang="en-US" sz="2000" dirty="0">
              <a:solidFill>
                <a:schemeClr val="tx1"/>
              </a:solidFill>
            </a:endParaRP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Wed., 5 Oct. at 09:00 ET (15:00 CET) for 2h</a:t>
            </a:r>
          </a:p>
          <a:p>
            <a:pPr marL="1657350" lvl="3" indent="-342900"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chemeClr val="tx1"/>
                </a:solidFill>
              </a:rPr>
              <a:t>Motion for </a:t>
            </a:r>
            <a:r>
              <a:rPr lang="en-GB" altLang="en-US" sz="2000" dirty="0" err="1">
                <a:solidFill>
                  <a:schemeClr val="tx1"/>
                </a:solidFill>
              </a:rPr>
              <a:t>TGbb</a:t>
            </a:r>
            <a:r>
              <a:rPr lang="en-GB" altLang="en-US" sz="2000" dirty="0">
                <a:solidFill>
                  <a:schemeClr val="tx1"/>
                </a:solidFill>
              </a:rPr>
              <a:t> unchanged recirculation </a:t>
            </a:r>
          </a:p>
          <a:p>
            <a:pPr marL="1200150" lvl="2" indent="-342900">
              <a:buFont typeface="Arial" panose="020B0604020202020204" pitchFamily="34" charset="0"/>
              <a:buChar char="•"/>
              <a:defRPr/>
            </a:pP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944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296</Words>
  <Application>Microsoft Office PowerPoint</Application>
  <PresentationFormat>Widescreen</PresentationFormat>
  <Paragraphs>60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Light Communications Task Group (TGbb)  September 2022 Closing Report</vt:lpstr>
      <vt:lpstr>Abstract</vt:lpstr>
      <vt:lpstr>TGbb activities at the September 2022 meeting</vt:lpstr>
      <vt:lpstr>TGbb moving forward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11-19-1413-00-00bb-september-2019-meeting-agenda</dc:title>
  <dc:creator>Serafimovski, Nikola</dc:creator>
  <cp:lastModifiedBy>Nikola Serafimovski</cp:lastModifiedBy>
  <cp:revision>78</cp:revision>
  <cp:lastPrinted>1601-01-01T00:00:00Z</cp:lastPrinted>
  <dcterms:created xsi:type="dcterms:W3CDTF">2019-08-08T09:50:31Z</dcterms:created>
  <dcterms:modified xsi:type="dcterms:W3CDTF">2022-09-15T22:06:04Z</dcterms:modified>
</cp:coreProperties>
</file>