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523" r:id="rId3"/>
    <p:sldId id="294" r:id="rId4"/>
    <p:sldId id="295" r:id="rId5"/>
    <p:sldId id="288" r:id="rId6"/>
    <p:sldId id="2368" r:id="rId7"/>
    <p:sldId id="901" r:id="rId8"/>
    <p:sldId id="859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57ED0-1754-49EA-8EAB-6FB279839198}" v="2" dt="2022-09-16T04:06:51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81" d="100"/>
          <a:sy n="81" d="100"/>
        </p:scale>
        <p:origin x="41" y="26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7357ED0-1754-49EA-8EAB-6FB279839198}"/>
    <pc:docChg chg="custSel modSld sldOrd modMainMaster">
      <pc:chgData name="Mike Montemurro" userId="40c20c913ca7511e" providerId="LiveId" clId="{07357ED0-1754-49EA-8EAB-6FB279839198}" dt="2022-09-16T04:06:55.150" v="433"/>
      <pc:docMkLst>
        <pc:docMk/>
      </pc:docMkLst>
      <pc:sldChg chg="modSp mod">
        <pc:chgData name="Mike Montemurro" userId="40c20c913ca7511e" providerId="LiveId" clId="{07357ED0-1754-49EA-8EAB-6FB279839198}" dt="2022-09-15T19:24:17.684" v="431" actId="20577"/>
        <pc:sldMkLst>
          <pc:docMk/>
          <pc:sldMk cId="0" sldId="288"/>
        </pc:sldMkLst>
        <pc:spChg chg="mod">
          <ac:chgData name="Mike Montemurro" userId="40c20c913ca7511e" providerId="LiveId" clId="{07357ED0-1754-49EA-8EAB-6FB279839198}" dt="2022-09-15T19:24:05.095" v="41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07357ED0-1754-49EA-8EAB-6FB279839198}" dt="2022-09-15T19:24:17.684" v="431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07357ED0-1754-49EA-8EAB-6FB279839198}" dt="2022-09-15T19:12:43.095" v="36" actId="20577"/>
        <pc:sldMkLst>
          <pc:docMk/>
          <pc:sldMk cId="0" sldId="290"/>
        </pc:sldMkLst>
        <pc:spChg chg="mod">
          <ac:chgData name="Mike Montemurro" userId="40c20c913ca7511e" providerId="LiveId" clId="{07357ED0-1754-49EA-8EAB-6FB279839198}" dt="2022-09-15T19:11:42.795" v="8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07357ED0-1754-49EA-8EAB-6FB279839198}" dt="2022-09-15T19:12:43.095" v="3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07357ED0-1754-49EA-8EAB-6FB279839198}" dt="2022-09-15T19:23:53.469" v="413" actId="5793"/>
        <pc:sldMkLst>
          <pc:docMk/>
          <pc:sldMk cId="2868633806" sldId="523"/>
        </pc:sldMkLst>
        <pc:spChg chg="mod">
          <ac:chgData name="Mike Montemurro" userId="40c20c913ca7511e" providerId="LiveId" clId="{07357ED0-1754-49EA-8EAB-6FB279839198}" dt="2022-09-15T19:23:53.469" v="413" actId="5793"/>
          <ac:spMkLst>
            <pc:docMk/>
            <pc:sldMk cId="2868633806" sldId="523"/>
            <ac:spMk id="5126" creationId="{00000000-0000-0000-0000-000000000000}"/>
          </ac:spMkLst>
        </pc:spChg>
      </pc:sldChg>
      <pc:sldChg chg="ord">
        <pc:chgData name="Mike Montemurro" userId="40c20c913ca7511e" providerId="LiveId" clId="{07357ED0-1754-49EA-8EAB-6FB279839198}" dt="2022-09-16T04:06:55.150" v="433"/>
        <pc:sldMkLst>
          <pc:docMk/>
          <pc:sldMk cId="1479028770" sldId="2368"/>
        </pc:sldMkLst>
      </pc:sldChg>
      <pc:sldMasterChg chg="modSp mod modSldLayout">
        <pc:chgData name="Mike Montemurro" userId="40c20c913ca7511e" providerId="LiveId" clId="{07357ED0-1754-49EA-8EAB-6FB279839198}" dt="2022-09-15T19:12:30.520" v="3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7357ED0-1754-49EA-8EAB-6FB279839198}" dt="2022-09-15T19:12:22.357" v="26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07357ED0-1754-49EA-8EAB-6FB279839198}" dt="2022-09-15T19:12:30.520" v="30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07357ED0-1754-49EA-8EAB-6FB279839198}" dt="2022-09-15T19:12:06.191" v="17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07357ED0-1754-49EA-8EAB-6FB279839198}" dt="2022-09-15T19:12:06.191" v="17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802.11-22/1627r0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05-18-000m-revme-cc35-sec-comments.xlsx" TargetMode="External"/><Relationship Id="rId3" Type="http://schemas.openxmlformats.org/officeDocument/2006/relationships/hyperlink" Target="https://mentor.ieee.org/802.11/dcn/22/11-22-0073-15-000m-revme-wg-lb258-editor1-ad-hoc-comments.xlsx" TargetMode="External"/><Relationship Id="rId7" Type="http://schemas.openxmlformats.org/officeDocument/2006/relationships/hyperlink" Target="https://mentor.ieee.org/802.11/dcn/21/11-21-0727-17-000m-revme-phy-comments.xls" TargetMode="External"/><Relationship Id="rId2" Type="http://schemas.openxmlformats.org/officeDocument/2006/relationships/hyperlink" Target="https://mentor.ieee.org/802.11/dcn/22/11-22-0065-11-000m-revme-wg-ballot-comments.xls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entor.ieee.org/802.11/dcn/21/11-21-0793-29-000m-revme-mac-comments.xls" TargetMode="External"/><Relationship Id="rId5" Type="http://schemas.openxmlformats.org/officeDocument/2006/relationships/hyperlink" Target="https://mentor.ieee.org/802.11/dcn/22/11-22-0067-23-000m-gen-adhoc-revme-wg-lb258-comments.xlsx" TargetMode="External"/><Relationship Id="rId4" Type="http://schemas.openxmlformats.org/officeDocument/2006/relationships/hyperlink" Target="https://mentor.ieee.org/802.11/dcn/22/11-22-0064-16-000m-revme-editor2-ad-hoc-comments-on-working-group-letter-ballots.xlsx" TargetMode="External"/><Relationship Id="rId9" Type="http://schemas.openxmlformats.org/officeDocument/2006/relationships/hyperlink" Target="https://mentor.ieee.org/802.11/dcn/22/11-22-0056-23-000m-revme-motion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September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Approved contribution to restructure Clause 6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next two slides have been taken from 11-22/1507 and are provided for reference</a:t>
            </a:r>
          </a:p>
          <a:p>
            <a:pPr>
              <a:lnSpc>
                <a:spcPct val="90000"/>
              </a:lnSpc>
            </a:pPr>
            <a:r>
              <a:rPr lang="en-US" dirty="0"/>
              <a:t>Completed comment resolution on LB 258</a:t>
            </a:r>
          </a:p>
          <a:p>
            <a:pPr>
              <a:lnSpc>
                <a:spcPct val="90000"/>
              </a:lnSpc>
            </a:pPr>
            <a:r>
              <a:rPr lang="en-US" dirty="0"/>
              <a:t>Approved recirculation LB on </a:t>
            </a:r>
            <a:r>
              <a:rPr lang="en-US" dirty="0" err="1"/>
              <a:t>REVme</a:t>
            </a:r>
            <a:r>
              <a:rPr lang="en-US" dirty="0"/>
              <a:t> D2.0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911AA4-AE86-7841-7A55-27E1EF8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Estimated reduction in pages:  300+</a:t>
            </a:r>
          </a:p>
          <a:p>
            <a:endParaRPr lang="en-US" dirty="0"/>
          </a:p>
          <a:p>
            <a:r>
              <a:rPr lang="en-US" dirty="0"/>
              <a:t>Suggested that “experts” should look at the primitives in their area(s) and confirm that </a:t>
            </a:r>
          </a:p>
          <a:p>
            <a:pPr lvl="1"/>
            <a:r>
              <a:rPr lang="en-US" dirty="0"/>
              <a:t>they are content that the new format works for them.</a:t>
            </a:r>
          </a:p>
          <a:p>
            <a:pPr lvl="1"/>
            <a:r>
              <a:rPr lang="en-US" dirty="0"/>
              <a:t>Also, check that the references in the Table are </a:t>
            </a:r>
            <a:r>
              <a:rPr lang="en-US" dirty="0" err="1"/>
              <a:t>corr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5CFB8-1BB9-BB68-BD34-10FA46E7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Text in 22/0916r9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35DA-1DDD-E53B-F76C-56C6675F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12C9-6EAC-8F9C-3DE7-E7AE301E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66410" y="6475413"/>
            <a:ext cx="2025491" cy="184666"/>
          </a:xfrm>
        </p:spPr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8C97-39AF-93AC-C5B7-CB71FC9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9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3E0AB3-49FC-6828-B470-7B5D7094E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913" y="1981200"/>
            <a:ext cx="7761287" cy="4114800"/>
          </a:xfrm>
        </p:spPr>
        <p:txBody>
          <a:bodyPr/>
          <a:lstStyle/>
          <a:p>
            <a:r>
              <a:rPr lang="en-US" dirty="0"/>
              <a:t>New amendments can simply add a line to the Table in 6.4 for each service</a:t>
            </a:r>
          </a:p>
          <a:p>
            <a:pPr lvl="1"/>
            <a:r>
              <a:rPr lang="en-US" dirty="0"/>
              <a:t>Include the correct text references </a:t>
            </a:r>
          </a:p>
          <a:p>
            <a:pPr lvl="1"/>
            <a:r>
              <a:rPr lang="en-US" dirty="0"/>
              <a:t>Include references to the primitives in text plus how to and when to use them (no difference to previous) 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They can add to the Table in 6.4 AND insert the full primitives, in all their glory, in 6.5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change will reduce the work of every TG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F0BDB-5865-8098-C0BC-F5D90E75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Amendments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DA53-71D0-3DA6-4B71-52E00734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069AF-EBB3-E9C6-D7FE-230B6A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66410" y="6475413"/>
            <a:ext cx="2025491" cy="184666"/>
          </a:xfrm>
        </p:spPr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E64A-3057-B257-24EF-A9AD9C10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2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</a:t>
            </a:r>
            <a:r>
              <a:rPr lang="en-US" altLang="en-US" b="1" dirty="0" err="1"/>
              <a:t>adhoc</a:t>
            </a:r>
            <a:r>
              <a:rPr lang="en-US" altLang="en-US" b="1" dirty="0"/>
              <a:t> – mixed mode: </a:t>
            </a:r>
          </a:p>
          <a:p>
            <a:pPr lvl="2">
              <a:lnSpc>
                <a:spcPct val="80000"/>
              </a:lnSpc>
            </a:pPr>
            <a:r>
              <a:rPr lang="en-US" altLang="en-US" sz="2000" b="1" dirty="0"/>
              <a:t>Location: San Diego, CA</a:t>
            </a:r>
          </a:p>
          <a:p>
            <a:pPr lvl="2">
              <a:lnSpc>
                <a:spcPct val="80000"/>
              </a:lnSpc>
            </a:pPr>
            <a:r>
              <a:rPr lang="en-US" altLang="en-US" sz="2000" b="1" dirty="0"/>
              <a:t>Dates: Aug 23-25</a:t>
            </a:r>
            <a:endParaRPr lang="en-US" sz="2000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initial LB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NOTE: </a:t>
            </a:r>
            <a:r>
              <a:rPr lang="en-US" altLang="en-US" sz="2400" dirty="0"/>
              <a:t>Priority will be on Review/Discuss comments.</a:t>
            </a:r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  <a:r>
              <a:rPr lang="en-US"/>
              <a:t>for November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BA0969-7D67-30AC-F64C-7AED0672C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Recirculation LB Motion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F32229-DC42-C878-F1A8-ED09B22BF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026" y="1981200"/>
            <a:ext cx="107442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Having approved comment resolutions for all of the comments received from LB 258 on </a:t>
            </a:r>
            <a:r>
              <a:rPr lang="en-US" sz="1400" dirty="0" err="1"/>
              <a:t>REVme</a:t>
            </a:r>
            <a:r>
              <a:rPr lang="en-US" sz="1400" dirty="0"/>
              <a:t> D1.0 as contained in documents</a:t>
            </a:r>
          </a:p>
          <a:p>
            <a:pPr marL="0" indent="0">
              <a:buNone/>
            </a:pPr>
            <a:r>
              <a:rPr lang="en-US" sz="1400" b="0" dirty="0"/>
              <a:t>          </a:t>
            </a:r>
            <a:r>
              <a:rPr lang="en-US" sz="1400" b="0" dirty="0">
                <a:hlinkClick r:id="rId2"/>
              </a:rPr>
              <a:t>https://mentor.ieee.org/802.11/dcn/22/11-22-0065-11-000m-revme-wg-ballot-comments.xls</a:t>
            </a:r>
            <a:r>
              <a:rPr lang="en-US" sz="1400" b="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3"/>
              </a:rPr>
              <a:t>https://mentor.ieee.org/802.11/dcn/22/11-22-0073-15-000m-revme-wg-lb258-editor1-ad-hoc-comments.xlsx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4"/>
              </a:rPr>
              <a:t>https://mentor.ieee.org/802.11/dcn/22/11-22-0064-16-000m-revme-editor2-ad-hoc-comments-on-working-group-letter-ballots.xlsx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5"/>
              </a:rPr>
              <a:t>https://mentor.ieee.org/802.11/dcn/22/11-22-0067-23-000m-gen-adhoc-revme-wg-lb258-comments.xlsx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6"/>
              </a:rPr>
              <a:t>https://mentor.ieee.org/802.11/dcn/21/11-21-0793-29-000m-revme-mac-comments.xls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7"/>
              </a:rPr>
              <a:t>https://mentor.ieee.org/802.11/dcn/21/11-21-0727-17-000m-revme-phy-comments.xls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>
                <a:hlinkClick r:id="rId8"/>
              </a:rPr>
              <a:t>https://mentor.ieee.org/802.11/dcn/21/11-21-0105-18-000m-revme-cc35-sec-comments.xlsx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400" dirty="0">
                <a:hlinkClick r:id="rId9"/>
              </a:rPr>
              <a:t>https://mentor.ieee.org/802.11/dcn/22/11-22-0056-23-000m-revme-motions.pptx</a:t>
            </a:r>
            <a:r>
              <a:rPr lang="en-US" sz="1400" dirty="0"/>
              <a:t>, </a:t>
            </a:r>
          </a:p>
          <a:p>
            <a:pPr marL="0" indent="0">
              <a:buNone/>
            </a:pPr>
            <a:r>
              <a:rPr lang="en-US" sz="1400" dirty="0"/>
              <a:t>Instruct the editor to prepare Draft 2.0 incorporating these resolutions and,</a:t>
            </a:r>
          </a:p>
          <a:p>
            <a:pPr marL="0" indent="0">
              <a:buNone/>
            </a:pPr>
            <a:r>
              <a:rPr lang="en-US" sz="1400" dirty="0"/>
              <a:t>Approve a 25 day Working Group Recirculation Ballot asking the question “Should </a:t>
            </a:r>
            <a:r>
              <a:rPr lang="en-US" sz="1400" dirty="0" err="1"/>
              <a:t>REVme</a:t>
            </a:r>
            <a:r>
              <a:rPr lang="en-US" sz="1400" dirty="0"/>
              <a:t> D2.0 be forwarded to Sponsor Ballot?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spcBef>
                <a:spcPts val="276"/>
              </a:spcBef>
              <a:buNone/>
            </a:pPr>
            <a:endParaRPr lang="en-US" sz="1400" dirty="0"/>
          </a:p>
          <a:p>
            <a:pPr marL="0" indent="0">
              <a:spcBef>
                <a:spcPts val="276"/>
              </a:spcBef>
              <a:buNone/>
            </a:pPr>
            <a:r>
              <a:rPr lang="en-US" sz="1400" dirty="0"/>
              <a:t>Moved: Jon </a:t>
            </a:r>
            <a:r>
              <a:rPr lang="en-US" sz="1400" dirty="0" err="1"/>
              <a:t>Rosdahl</a:t>
            </a:r>
            <a:endParaRPr lang="en-US" sz="1400" dirty="0"/>
          </a:p>
          <a:p>
            <a:pPr marL="0" indent="0">
              <a:spcBef>
                <a:spcPts val="276"/>
              </a:spcBef>
              <a:buNone/>
            </a:pPr>
            <a:r>
              <a:rPr lang="en-US" sz="1400" dirty="0"/>
              <a:t>Second: Stephen McCann</a:t>
            </a:r>
          </a:p>
          <a:p>
            <a:pPr marL="0" indent="0">
              <a:spcBef>
                <a:spcPts val="276"/>
              </a:spcBef>
              <a:buNone/>
            </a:pPr>
            <a:r>
              <a:rPr lang="en-US" sz="1400" dirty="0"/>
              <a:t>Result: 10 – Yes; 0 – No; 0 – Abstain. Motion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9578D-E455-12C0-5534-910E281AA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559F40-5B6B-3379-E472-1967BC38DE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02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December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December 5-7, 2022, in Piscataway, NJ or New York area location for the purpose of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comment resolution and consideration of document submissions.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buNone/>
            </a:pPr>
            <a:r>
              <a:rPr lang="en-US" altLang="en-US" sz="2800" dirty="0"/>
              <a:t>Second: Emily Qi</a:t>
            </a:r>
          </a:p>
          <a:p>
            <a:pPr marL="0" indent="0"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E63CB-7AA4-47E9-A213-073D8CAD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54C6BD-C858-48E4-ADDB-E13D7A95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24A4A-423D-4E3C-9AD0-6A363399D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C7C395-02DA-4E32-87CE-F3AA0F9A1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285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5772</TotalTime>
  <Words>721</Words>
  <Application>Microsoft Office PowerPoint</Application>
  <PresentationFormat>Widescreen</PresentationFormat>
  <Paragraphs>111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REVme Closing Report – September 2022</vt:lpstr>
      <vt:lpstr>Work Completed</vt:lpstr>
      <vt:lpstr>New Text in 22/0916r9</vt:lpstr>
      <vt:lpstr>New Amendments</vt:lpstr>
      <vt:lpstr>Plans for November</vt:lpstr>
      <vt:lpstr>Recirculation LB Motion</vt:lpstr>
      <vt:lpstr>December Adhoc 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201</cp:revision>
  <cp:lastPrinted>1998-02-10T13:28:06Z</cp:lastPrinted>
  <dcterms:created xsi:type="dcterms:W3CDTF">2007-05-21T21:00:37Z</dcterms:created>
  <dcterms:modified xsi:type="dcterms:W3CDTF">2022-09-16T04:07:01Z</dcterms:modified>
  <cp:category/>
</cp:coreProperties>
</file>