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9" r:id="rId3"/>
    <p:sldId id="282" r:id="rId4"/>
    <p:sldId id="284" r:id="rId5"/>
    <p:sldId id="291" r:id="rId6"/>
    <p:sldId id="304" r:id="rId7"/>
    <p:sldId id="277" r:id="rId8"/>
    <p:sldId id="302" r:id="rId9"/>
    <p:sldId id="293" r:id="rId10"/>
    <p:sldId id="303" r:id="rId11"/>
    <p:sldId id="301" r:id="rId12"/>
    <p:sldId id="285" r:id="rId13"/>
    <p:sldId id="298" r:id="rId14"/>
    <p:sldId id="305" r:id="rId15"/>
    <p:sldId id="286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59" autoAdjust="0"/>
  </p:normalViewPr>
  <p:slideViewPr>
    <p:cSldViewPr>
      <p:cViewPr varScale="1">
        <p:scale>
          <a:sx n="60" d="100"/>
          <a:sy n="60" d="100"/>
        </p:scale>
        <p:origin x="14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802.11-21/1626r0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Identifiable Random MAC Address</a:t>
            </a:r>
            <a:br>
              <a:rPr lang="en-US" dirty="0"/>
            </a:br>
            <a:r>
              <a:rPr lang="en-US" dirty="0"/>
              <a:t>(with IRMK)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8C6B3C-ABF7-195D-AE4C-B58AD1AE1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dirty="0"/>
              <a:t>STA uses a different MAC Address for </a:t>
            </a:r>
            <a:r>
              <a:rPr lang="en-US" u="sng" dirty="0"/>
              <a:t>every</a:t>
            </a:r>
            <a:r>
              <a:rPr lang="en-US" dirty="0"/>
              <a:t> association</a:t>
            </a:r>
          </a:p>
          <a:p>
            <a:r>
              <a:rPr lang="en-US" dirty="0"/>
              <a:t>STA uses a different MAC address for </a:t>
            </a:r>
            <a:r>
              <a:rPr lang="en-US" u="sng" dirty="0"/>
              <a:t>every</a:t>
            </a:r>
            <a:r>
              <a:rPr lang="en-US" dirty="0"/>
              <a:t> Probe</a:t>
            </a:r>
          </a:p>
          <a:p>
            <a:r>
              <a:rPr lang="en-US" dirty="0"/>
              <a:t>Brute strength decoding of the IRMK is a </a:t>
            </a:r>
            <a:r>
              <a:rPr lang="en-US" dirty="0">
                <a:solidFill>
                  <a:srgbClr val="FF0000"/>
                </a:solidFill>
              </a:rPr>
              <a:t>waste of time </a:t>
            </a:r>
            <a:r>
              <a:rPr lang="en-US" dirty="0"/>
              <a:t>as the IRMK changes EVERY ASSOCATION</a:t>
            </a:r>
          </a:p>
          <a:p>
            <a:pPr lvl="1"/>
            <a:r>
              <a:rPr lang="en-US" dirty="0"/>
              <a:t>Impossible to track a STA. </a:t>
            </a:r>
          </a:p>
          <a:p>
            <a:r>
              <a:rPr lang="en-US" dirty="0"/>
              <a:t> Effectively the MAC address is the “identifier” BUT only known by the AP.</a:t>
            </a:r>
          </a:p>
          <a:p>
            <a:pPr lvl="1"/>
            <a:r>
              <a:rPr lang="en-US" dirty="0"/>
              <a:t>Makes adoption by existing Apps easy.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958D3-B2F4-1FE1-E495-9028E475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Important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5856F-04AA-EE73-81BC-C9C422BE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D78B-44E9-5AAD-9A9B-957B4016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A60BE-0F57-13BD-13B8-762C2EE0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0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IRM enables the AP to identify the STA, </a:t>
            </a:r>
          </a:p>
          <a:p>
            <a:pPr lvl="1"/>
            <a:r>
              <a:rPr lang="en-US" dirty="0"/>
              <a:t>i.e. STA “123” </a:t>
            </a:r>
          </a:p>
          <a:p>
            <a:r>
              <a:rPr lang="en-US" dirty="0"/>
              <a:t>AP can exchange frames or higher layer APP can then associate STA 123 with some other specific details/IDs</a:t>
            </a:r>
          </a:p>
          <a:p>
            <a:pPr lvl="1"/>
            <a:r>
              <a:rPr lang="en-US" dirty="0"/>
              <a:t>Membership ID , customer ID, guest ID, family member, employee ID, etc.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AP stores 9 octets for the IRMK for each STA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details and Storage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43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1659" y="1371600"/>
            <a:ext cx="7772400" cy="5103813"/>
          </a:xfrm>
        </p:spPr>
        <p:txBody>
          <a:bodyPr/>
          <a:lstStyle/>
          <a:p>
            <a:pPr marL="0" lvl="0" indent="0">
              <a:buNone/>
            </a:pPr>
            <a:r>
              <a:rPr lang="en-US" sz="1600" dirty="0"/>
              <a:t>IRMK (Identifiable Random MAC Key)</a:t>
            </a:r>
          </a:p>
          <a:p>
            <a:pPr lvl="0">
              <a:buFont typeface="+mj-lt"/>
              <a:buAutoNum type="arabicPeriod"/>
            </a:pPr>
            <a:r>
              <a:rPr lang="en-US" sz="1600" dirty="0"/>
              <a:t>STA generates the IRMK</a:t>
            </a:r>
          </a:p>
          <a:p>
            <a:pPr lvl="1"/>
            <a:r>
              <a:rPr lang="en-US" sz="1600" dirty="0"/>
              <a:t>Random 72-bit number 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provides an IRMK with AP when first associated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provides IRM OKM in “IRM element”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The IRMK is used to resolve the identity of the STA</a:t>
            </a:r>
          </a:p>
          <a:p>
            <a:pPr lvl="1"/>
            <a:r>
              <a:rPr lang="en-US" sz="1800" dirty="0"/>
              <a:t>verifies that the OKM included in the IRM element matches the output of the local OKM computation </a:t>
            </a:r>
          </a:p>
          <a:p>
            <a:pPr lvl="1"/>
            <a:r>
              <a:rPr lang="en-US" sz="1800" dirty="0"/>
              <a:t>	IRM </a:t>
            </a:r>
            <a:r>
              <a:rPr lang="en-US" sz="1800" b="1" dirty="0"/>
              <a:t>OKM= HKDF-Expand (IRMK, IRMA, 9)</a:t>
            </a:r>
          </a:p>
          <a:p>
            <a:pPr lvl="1"/>
            <a:r>
              <a:rPr lang="en-US" sz="1800" b="1" i="1" dirty="0"/>
              <a:t>This produces a 9 octet, 72 bit, output key</a:t>
            </a:r>
          </a:p>
          <a:p>
            <a:r>
              <a:rPr lang="en-US" sz="1800" i="1" dirty="0"/>
              <a:t>Alternative is use </a:t>
            </a:r>
            <a:r>
              <a:rPr lang="en-US" sz="1800" b="1" dirty="0"/>
              <a:t>IRM hash = SHA-256/128 (IRMK, IRMA)</a:t>
            </a:r>
          </a:p>
          <a:p>
            <a:r>
              <a:rPr lang="en-US" sz="1800" dirty="0"/>
              <a:t>OR any other candidate (not my area of expertise, happy to accept advise)</a:t>
            </a:r>
            <a:endParaRPr lang="en-US" sz="1400" b="0" dirty="0"/>
          </a:p>
          <a:p>
            <a:pPr marL="0" lvl="0" indent="0">
              <a:buNone/>
            </a:pPr>
            <a:endParaRPr lang="en-US" sz="1200" b="0" i="1" dirty="0"/>
          </a:p>
          <a:p>
            <a:pPr marL="0" indent="0">
              <a:buNone/>
            </a:pPr>
            <a:r>
              <a:rPr lang="en-US" sz="1400" b="0" i="1" dirty="0"/>
              <a:t>NOTE: Only the HKDF-Expand is used because the IRMK is already a “good” pseudorandom key. i.e. the HKDF-Extract is not required.</a:t>
            </a:r>
          </a:p>
          <a:p>
            <a:pPr marL="0" indent="0">
              <a:buNone/>
            </a:pPr>
            <a:r>
              <a:rPr lang="en-US" sz="1400" b="0" i="1" dirty="0"/>
              <a:t>NOTE: 72 bit key is  considered secure enough for this application.  Only real need is to prevent duplicates.  Determining the key is not useful as it changes every association.</a:t>
            </a:r>
          </a:p>
          <a:p>
            <a:pPr marL="0" lvl="0" indent="0">
              <a:buNone/>
            </a:pPr>
            <a:endParaRPr lang="en-US" sz="1800" b="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IRMK and IRM OKM function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8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IRMK Check field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99" y="1386071"/>
            <a:ext cx="8115148" cy="8157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98176" y="2216330"/>
            <a:ext cx="739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IRMK Offset takes a value N, from 0 to 56  (Note: IRMK is 72 bits)</a:t>
            </a:r>
          </a:p>
          <a:p>
            <a:r>
              <a:rPr lang="en-GB" sz="1400" dirty="0"/>
              <a:t>The Check field contains the 8 bits representing the EX-OR of the 8 bits of the IRMK, 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to b</a:t>
            </a:r>
            <a:r>
              <a:rPr lang="en-GB" sz="1400" baseline="-25000" dirty="0"/>
              <a:t>N+7 </a:t>
            </a:r>
            <a:r>
              <a:rPr lang="en-GB" sz="1400" dirty="0"/>
              <a:t>with the following 8 bits (b</a:t>
            </a:r>
            <a:r>
              <a:rPr lang="en-GB" sz="1400" baseline="-25000" dirty="0"/>
              <a:t>N+8</a:t>
            </a:r>
            <a:r>
              <a:rPr lang="en-GB" sz="1400" dirty="0"/>
              <a:t> to b</a:t>
            </a:r>
            <a:r>
              <a:rPr lang="en-GB" sz="1400" baseline="-25000" dirty="0"/>
              <a:t>N+15</a:t>
            </a:r>
            <a:r>
              <a:rPr lang="en-GB" sz="1400" dirty="0"/>
              <a:t>)</a:t>
            </a:r>
          </a:p>
          <a:p>
            <a:endParaRPr lang="en-GB" sz="1400" dirty="0"/>
          </a:p>
          <a:p>
            <a:r>
              <a:rPr lang="en-GB" sz="1400" dirty="0"/>
              <a:t>i.e.  For n = 0 to 7</a:t>
            </a:r>
          </a:p>
          <a:p>
            <a:r>
              <a:rPr lang="en-GB" sz="1400" dirty="0"/>
              <a:t>Bits in Check field are	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= EX-OR (</a:t>
            </a:r>
            <a:r>
              <a:rPr lang="en-GB" sz="1400" dirty="0" err="1"/>
              <a:t>b</a:t>
            </a:r>
            <a:r>
              <a:rPr lang="en-GB" sz="1400" baseline="-25000" dirty="0" err="1"/>
              <a:t>N+n</a:t>
            </a:r>
            <a:r>
              <a:rPr lang="en-GB" sz="1400" dirty="0"/>
              <a:t>, b</a:t>
            </a:r>
            <a:r>
              <a:rPr lang="en-GB" sz="1400" baseline="-25000" dirty="0"/>
              <a:t>N+n+8</a:t>
            </a:r>
            <a:r>
              <a:rPr lang="en-GB" sz="1400" dirty="0"/>
              <a:t>)          where 	</a:t>
            </a:r>
            <a:r>
              <a:rPr lang="en-GB" sz="1400" dirty="0" err="1"/>
              <a:t>b</a:t>
            </a:r>
            <a:r>
              <a:rPr lang="en-GB" sz="1400" baseline="-25000" dirty="0" err="1"/>
              <a:t>N</a:t>
            </a:r>
            <a:r>
              <a:rPr lang="en-GB" sz="1400" dirty="0"/>
              <a:t> is Nth bit in IRMK</a:t>
            </a:r>
          </a:p>
          <a:p>
            <a:r>
              <a:rPr lang="en-GB" sz="1400" dirty="0"/>
              <a:t>			</a:t>
            </a:r>
            <a:endParaRPr lang="en-US" sz="1400" dirty="0"/>
          </a:p>
          <a:p>
            <a:r>
              <a:rPr lang="en-US" sz="1600" b="0" dirty="0"/>
              <a:t>Note: Could keep it simpler by just providing 8 bits of the key.  Same basic integrity. </a:t>
            </a:r>
          </a:p>
          <a:p>
            <a:r>
              <a:rPr lang="en-US" sz="1800" u="sng" dirty="0"/>
              <a:t>Acts as a “Hint” to the AP so AP can quickly find a stored IRMK.</a:t>
            </a:r>
          </a:p>
          <a:p>
            <a:r>
              <a:rPr lang="en-US" sz="1800" u="sng" dirty="0"/>
              <a:t>Reduces the list of IRMKs by 1/256</a:t>
            </a:r>
          </a:p>
          <a:p>
            <a:r>
              <a:rPr lang="en-US" sz="1800" dirty="0">
                <a:solidFill>
                  <a:srgbClr val="FF0000"/>
                </a:solidFill>
              </a:rPr>
              <a:t>e.g. correct key in a list of 1000 IRMKs found in just 2 calculations (average)</a:t>
            </a:r>
          </a:p>
          <a:p>
            <a:endParaRPr lang="en-US" sz="1800" b="0" dirty="0"/>
          </a:p>
          <a:p>
            <a:r>
              <a:rPr lang="en-US" sz="1800" b="0" dirty="0"/>
              <a:t>Reduces the integrity of key from 72 bits to 64 bits.  </a:t>
            </a:r>
          </a:p>
          <a:p>
            <a:r>
              <a:rPr lang="en-US" sz="1800" b="0" dirty="0"/>
              <a:t>Brute force determination of the key is a waste of time as key changes every association – cannot track the STA.</a:t>
            </a:r>
          </a:p>
        </p:txBody>
      </p:sp>
    </p:spTree>
    <p:extLst>
      <p:ext uri="{BB962C8B-B14F-4D97-AF65-F5344CB8AC3E}">
        <p14:creationId xmlns:p14="http://schemas.microsoft.com/office/powerpoint/2010/main" val="1494789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A30EF0-5E4C-FCF5-5CD2-3C4A15B25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/>
              <a:t>The IRMK can be supplied by either the STA or the AP – </a:t>
            </a:r>
          </a:p>
          <a:p>
            <a:pPr lvl="1"/>
            <a:r>
              <a:rPr lang="en-US" dirty="0"/>
              <a:t>need to choose  or could have both (first one wins)</a:t>
            </a:r>
          </a:p>
          <a:p>
            <a:pPr lvl="1"/>
            <a:r>
              <a:rPr lang="en-US" dirty="0"/>
              <a:t>If IRMK in msg 1, then STA does not send in msg 2.</a:t>
            </a:r>
          </a:p>
          <a:p>
            <a:pPr lvl="1"/>
            <a:r>
              <a:rPr lang="en-US" dirty="0"/>
              <a:t>Better to fix</a:t>
            </a:r>
          </a:p>
          <a:p>
            <a:pPr lvl="1"/>
            <a:endParaRPr lang="en-US" dirty="0"/>
          </a:p>
          <a:p>
            <a:r>
              <a:rPr lang="en-US" dirty="0"/>
              <a:t>The hash need not be that deep.  As IRMK changes every association, breaking key is of little use.</a:t>
            </a:r>
          </a:p>
          <a:p>
            <a:pPr lvl="1"/>
            <a:r>
              <a:rPr lang="en-US" dirty="0"/>
              <a:t>Could consider using MAC address split between random and hash (3 octets each?) in place of separate hash</a:t>
            </a:r>
          </a:p>
          <a:p>
            <a:endParaRPr lang="en-US" dirty="0"/>
          </a:p>
          <a:p>
            <a:r>
              <a:rPr lang="en-US" dirty="0"/>
              <a:t>IRMA provides privacy – MAC address changing all the time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19A2B9-D949-A382-B78C-B416BBE89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A8E7C-E2C5-912A-DD34-9933C64C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FF0-ECFD-BCE3-93AC-C1DBDF56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4ED7B-528C-D1B5-513C-DDFAECFE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16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an Identifiable Random MAC scheme, along the lines as described in &lt;this document&gt;,  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7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This is a presentation on “Identifiable Random MAC Address”, IRMA</a:t>
            </a:r>
          </a:p>
          <a:p>
            <a:r>
              <a:rPr lang="en-US" sz="1800" dirty="0" err="1"/>
              <a:t>TGbh</a:t>
            </a:r>
            <a:r>
              <a:rPr lang="en-US" sz="1800" dirty="0"/>
              <a:t> Straw Poll indicated a good majority support for a scheme that satisfied all the Use Cases including pre-association, but still had a sizable anti-vote</a:t>
            </a:r>
          </a:p>
          <a:p>
            <a:r>
              <a:rPr lang="en-US" sz="1800" dirty="0"/>
              <a:t>Subsequent follow up has revealed some misunderstandings of the IRMA scheme and some encouragement to keep going.</a:t>
            </a:r>
          </a:p>
          <a:p>
            <a:endParaRPr lang="en-US" sz="1800" dirty="0"/>
          </a:p>
          <a:p>
            <a:r>
              <a:rPr lang="en-US" sz="1800" dirty="0"/>
              <a:t>This new proposal removes the need for Robust Action frames and sends the IRMK in message 4 of the 4 w HS.</a:t>
            </a:r>
          </a:p>
          <a:p>
            <a:endParaRPr lang="en-US" sz="1800" dirty="0"/>
          </a:p>
          <a:p>
            <a:r>
              <a:rPr lang="en-US" sz="1800" dirty="0"/>
              <a:t>IRM is a STATION OR NETWORK allocated scheme.  STA has control over the MAC Address used, but the IRM Key could be supplied by the STA or the Network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6576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b="1" dirty="0"/>
              <a:t>Identifiable Random MAC (IRM) </a:t>
            </a:r>
            <a:r>
              <a:rPr lang="en-GB" dirty="0"/>
              <a:t>: a scheme where a non-AP STA uses identifiable random medium access control (MAC) addresses (IRMA) to prevent third parties from tracking the non-AP STA while still allowing trusted parties to identify the non-AP STA</a:t>
            </a:r>
            <a:r>
              <a:rPr lang="en-US" sz="1800" dirty="0"/>
              <a:t>.</a:t>
            </a:r>
            <a:endParaRPr lang="en-US" sz="1600" b="0" dirty="0">
              <a:latin typeface="+mj-lt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Identifiable Random MAC Address (IRMA) – a r</a:t>
            </a:r>
            <a:r>
              <a:rPr lang="en-US" sz="1800" b="0" dirty="0"/>
              <a:t>andom MAC address used by a STA using IRM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Identifiable Random MAC Key (IRMK) – </a:t>
            </a:r>
            <a:r>
              <a:rPr lang="en-US" sz="1800" b="0" dirty="0"/>
              <a:t>a</a:t>
            </a:r>
            <a:r>
              <a:rPr lang="en-US" sz="1800" dirty="0"/>
              <a:t> </a:t>
            </a:r>
            <a:r>
              <a:rPr lang="en-US" sz="1800" b="0" dirty="0"/>
              <a:t>Key used to resolve an IRMA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IRM Definitions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/>
              <a:t>An IRM Capability field is used in the STA and AP</a:t>
            </a:r>
          </a:p>
          <a:p>
            <a:r>
              <a:rPr lang="en-US" sz="2000" dirty="0"/>
              <a:t>The AP looks for the IRM Capability AND the IRM Hash in IRM element</a:t>
            </a:r>
          </a:p>
          <a:p>
            <a:r>
              <a:rPr lang="en-US" sz="2000" dirty="0"/>
              <a:t>AP can use the IRM Capability bit to indicate to STAs that there may be a reason to be identified, i.e., “I provide a service”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CAPABILITY BIT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20" y="3657600"/>
            <a:ext cx="8001605" cy="77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2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2431" y="609600"/>
            <a:ext cx="7772400" cy="533400"/>
          </a:xfrm>
        </p:spPr>
        <p:txBody>
          <a:bodyPr/>
          <a:lstStyle/>
          <a:p>
            <a:r>
              <a:rPr lang="en-US" dirty="0"/>
              <a:t>IRM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32902"/>
            <a:ext cx="51009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STA can use “private” address</a:t>
            </a:r>
          </a:p>
          <a:p>
            <a:r>
              <a:rPr lang="en-US" sz="1600" b="0" dirty="0"/>
              <a:t>IRM element sent in Association Request</a:t>
            </a:r>
          </a:p>
          <a:p>
            <a:r>
              <a:rPr lang="en-US" sz="1600" b="0" dirty="0"/>
              <a:t>AP then knows if STA IRMK already known (stored) or not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19" y="3044340"/>
            <a:ext cx="6803296" cy="27114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2160760"/>
            <a:ext cx="6406694" cy="7758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55372" y="6019800"/>
            <a:ext cx="5876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Thinking about adding indicators such as “ID”.  Tells AP STA has an ID.   </a:t>
            </a:r>
          </a:p>
        </p:txBody>
      </p:sp>
    </p:spTree>
    <p:extLst>
      <p:ext uri="{BB962C8B-B14F-4D97-AF65-F5344CB8AC3E}">
        <p14:creationId xmlns:p14="http://schemas.microsoft.com/office/powerpoint/2010/main" val="79277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54918F-1FC4-300D-2A44-294C35241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199"/>
            <a:ext cx="7772400" cy="4875213"/>
          </a:xfrm>
        </p:spPr>
        <p:txBody>
          <a:bodyPr/>
          <a:lstStyle/>
          <a:p>
            <a:r>
              <a:rPr lang="en-US" dirty="0"/>
              <a:t>STA uses a random MAC address, IRMA, and a ‘IRM Hash’ (or IRM OKM) </a:t>
            </a:r>
          </a:p>
          <a:p>
            <a:pPr lvl="1"/>
            <a:r>
              <a:rPr lang="en-US" dirty="0"/>
              <a:t>STA uses a key , IRMK, that either</a:t>
            </a:r>
          </a:p>
          <a:p>
            <a:pPr lvl="2"/>
            <a:r>
              <a:rPr lang="en-US" dirty="0"/>
              <a:t>STA provided to the AP at the last association. OR</a:t>
            </a:r>
          </a:p>
          <a:p>
            <a:pPr lvl="2"/>
            <a:r>
              <a:rPr lang="en-US" dirty="0"/>
              <a:t>AP provided to the STA at the last association </a:t>
            </a:r>
          </a:p>
          <a:p>
            <a:pPr lvl="1"/>
            <a:r>
              <a:rPr lang="en-US" dirty="0"/>
              <a:t>IRM Hash = function {IRMA, IRMK}</a:t>
            </a:r>
          </a:p>
          <a:p>
            <a:r>
              <a:rPr lang="en-US" dirty="0"/>
              <a:t>Every time the STA associates, a new key is created, IRMK.</a:t>
            </a:r>
          </a:p>
          <a:p>
            <a:r>
              <a:rPr lang="en-US" dirty="0"/>
              <a:t>AP identifies STA by checking the stored IRMKs.</a:t>
            </a:r>
          </a:p>
          <a:p>
            <a:r>
              <a:rPr lang="en-US" dirty="0"/>
              <a:t>An IRMK Check can be used to reduce the list of keys that AP checks by a factor of 256.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C11CFF-1C8C-EC2B-2C70-644EF8AA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EEA9-2D84-D10B-E5D3-F92892D1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2287E-35EA-C033-62C6-BCB10B9CA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6AFB7-3126-A4D9-EFE4-DE6F74B8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6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4874" y="1219203"/>
            <a:ext cx="7772400" cy="525621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STA and AP indicates IRM support in Extended Capability Field</a:t>
            </a:r>
          </a:p>
          <a:p>
            <a:pPr marL="0" lvl="0" indent="0">
              <a:buNone/>
            </a:pPr>
            <a:r>
              <a:rPr lang="en-US" i="1" u="sng" dirty="0"/>
              <a:t>First Time Association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STA generates 48 bit IRMA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Generates a random 46 bit number 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Appends I/G = 0, U/L = 1  (Compatible with 12.2.10)</a:t>
            </a:r>
          </a:p>
          <a:p>
            <a:pPr>
              <a:buFont typeface="+mj-lt"/>
              <a:buAutoNum type="arabicPeriod"/>
            </a:pPr>
            <a:r>
              <a:rPr lang="en-US" dirty="0"/>
              <a:t>STA sends the IRM element in Association Request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IRM Indicator set to “Unknown”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IRM OKM field is omitted.</a:t>
            </a:r>
          </a:p>
          <a:p>
            <a:pPr>
              <a:buFont typeface="+mj-lt"/>
              <a:buAutoNum type="arabicPeriod"/>
            </a:pPr>
            <a:r>
              <a:rPr lang="en-US" dirty="0"/>
              <a:t> During Association,  either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STA sends an IRMK in message 2 or 4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OR AP sends an IRMK in message 1 or 3</a:t>
            </a:r>
          </a:p>
          <a:p>
            <a:pPr lvl="1">
              <a:buFont typeface="+mj-lt"/>
              <a:buAutoNum type="alphaLcPeriod"/>
            </a:pPr>
            <a:r>
              <a:rPr lang="en-US" dirty="0"/>
              <a:t>AP and STA store this IRMK against the SSID</a:t>
            </a:r>
          </a:p>
          <a:p>
            <a:pPr>
              <a:buFont typeface="+mj-lt"/>
              <a:buAutoNum type="arabicPeriod"/>
            </a:pPr>
            <a:endParaRPr lang="en-US" sz="14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457200"/>
          </a:xfrm>
        </p:spPr>
        <p:txBody>
          <a:bodyPr/>
          <a:lstStyle/>
          <a:p>
            <a:r>
              <a:rPr lang="en-US" dirty="0"/>
              <a:t>Basic Steps for IRM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292352"/>
            <a:ext cx="7772400" cy="5108448"/>
          </a:xfrm>
        </p:spPr>
        <p:txBody>
          <a:bodyPr/>
          <a:lstStyle/>
          <a:p>
            <a:pPr marL="0" indent="0">
              <a:buNone/>
            </a:pPr>
            <a:r>
              <a:rPr lang="en-US" sz="2000" i="1" u="sng" dirty="0"/>
              <a:t>Subsequent Associations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dirty="0"/>
              <a:t>STA generates 48 bit IRMA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STA calculates IRM OKM  using the IRMA and the IRMK previously provided to (or received from) that AP</a:t>
            </a:r>
          </a:p>
          <a:p>
            <a:pPr lvl="1"/>
            <a:r>
              <a:rPr lang="en-US" sz="1600" b="1" dirty="0"/>
              <a:t>IRM</a:t>
            </a:r>
            <a:r>
              <a:rPr lang="en-US" sz="1600" dirty="0"/>
              <a:t> </a:t>
            </a:r>
            <a:r>
              <a:rPr lang="en-US" sz="1600" b="1" dirty="0"/>
              <a:t>OKM= HKDF-Expand (IRMK, IRMA, 9) 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STA sends the IRM element in Association Request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/>
              <a:t>IRM Indicator set to “Known” and IRM OKM is included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/>
              <a:t>IRM Check field may be included (Down-selects IRMK list by factor of 256)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AP uses IRMA and stored IRMKs to calculate IRM OKM and identifies the STA IRMK.</a:t>
            </a:r>
          </a:p>
          <a:p>
            <a:pPr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During Association STA (or AP) sends a new IRMK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>
                <a:solidFill>
                  <a:srgbClr val="FF0000"/>
                </a:solidFill>
              </a:rPr>
              <a:t>For use the NEXT TIME the STA associates or probes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AP and STA update their lists.</a:t>
            </a:r>
            <a:endParaRPr lang="en-US" sz="11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STA Associates again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16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Pre-Association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480355-76BE-9E31-5F80-69F0B8705961}"/>
              </a:ext>
            </a:extLst>
          </p:cNvPr>
          <p:cNvSpPr txBox="1"/>
          <p:nvPr/>
        </p:nvSpPr>
        <p:spPr>
          <a:xfrm>
            <a:off x="981959" y="1524000"/>
            <a:ext cx="7467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Identification from Association Request: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AP can identify the STA from the Association Request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AP can decide if STA is a ‘wanted STA’ and allow association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When STA associates, the IRMK is changed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Identification from Probes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STA can send a different IRMA (TA) and plus IRM OKM, every probe (based on same IRMK)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When STA associates, the IRMK is changed</a:t>
            </a:r>
          </a:p>
          <a:p>
            <a:pPr lvl="1"/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ANQP</a:t>
            </a:r>
            <a:r>
              <a:rPr lang="en-US" sz="20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IRM element includes IRM OKM and IRM Check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Hence STA can be identified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9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104945</TotalTime>
  <Words>1522</Words>
  <Application>Microsoft Office PowerPoint</Application>
  <PresentationFormat>On-screen Show (4:3)</PresentationFormat>
  <Paragraphs>189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Default Design</vt:lpstr>
      <vt:lpstr>TG bh Identifiable Random MAC Address (with IRMK)</vt:lpstr>
      <vt:lpstr>Intro</vt:lpstr>
      <vt:lpstr>IRM Definitions</vt:lpstr>
      <vt:lpstr>CAPABILITY BIT</vt:lpstr>
      <vt:lpstr>IRM element</vt:lpstr>
      <vt:lpstr>Outline</vt:lpstr>
      <vt:lpstr>Basic Steps for IRM</vt:lpstr>
      <vt:lpstr>STA Associates again</vt:lpstr>
      <vt:lpstr>Pre-Association</vt:lpstr>
      <vt:lpstr>Important Points</vt:lpstr>
      <vt:lpstr>STA details and Storage</vt:lpstr>
      <vt:lpstr>IRMK and IRM OKM function</vt:lpstr>
      <vt:lpstr>IRMK Check field</vt:lpstr>
      <vt:lpstr>Discussion Points</vt:lpstr>
      <vt:lpstr>Straw Poll/Motion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1798</cp:revision>
  <cp:lastPrinted>1998-02-10T13:28:06Z</cp:lastPrinted>
  <dcterms:created xsi:type="dcterms:W3CDTF">1998-02-10T13:07:52Z</dcterms:created>
  <dcterms:modified xsi:type="dcterms:W3CDTF">2022-09-15T18:17:05Z</dcterms:modified>
</cp:coreProperties>
</file>