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8" r:id="rId4"/>
    <p:sldId id="262" r:id="rId5"/>
    <p:sldId id="265" r:id="rId6"/>
    <p:sldId id="266" r:id="rId7"/>
    <p:sldId id="267" r:id="rId8"/>
    <p:sldId id="263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>
      <p:cViewPr varScale="1">
        <p:scale>
          <a:sx n="115" d="100"/>
          <a:sy n="115" d="100"/>
        </p:scale>
        <p:origin x="81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mbatis, Kurt" userId="68b38a53-abea-4f9f-9666-d9a08e7d983a" providerId="ADAL" clId="{2D736313-F1E9-4A4F-878F-752895E3816B}"/>
    <pc:docChg chg="custSel modSld">
      <pc:chgData name="Lumbatis, Kurt" userId="68b38a53-abea-4f9f-9666-d9a08e7d983a" providerId="ADAL" clId="{2D736313-F1E9-4A4F-878F-752895E3816B}" dt="2022-09-15T19:55:10.270" v="72" actId="20577"/>
      <pc:docMkLst>
        <pc:docMk/>
      </pc:docMkLst>
      <pc:sldChg chg="modSp mod">
        <pc:chgData name="Lumbatis, Kurt" userId="68b38a53-abea-4f9f-9666-d9a08e7d983a" providerId="ADAL" clId="{2D736313-F1E9-4A4F-878F-752895E3816B}" dt="2022-09-15T19:55:10.270" v="72" actId="20577"/>
        <pc:sldMkLst>
          <pc:docMk/>
          <pc:sldMk cId="3207409541" sldId="268"/>
        </pc:sldMkLst>
        <pc:spChg chg="mod">
          <ac:chgData name="Lumbatis, Kurt" userId="68b38a53-abea-4f9f-9666-d9a08e7d983a" providerId="ADAL" clId="{2D736313-F1E9-4A4F-878F-752895E3816B}" dt="2022-09-15T19:55:10.270" v="72" actId="20577"/>
          <ac:spMkLst>
            <pc:docMk/>
            <pc:sldMk cId="3207409541" sldId="268"/>
            <ac:spMk id="3" creationId="{32FAFE2B-BDA5-97E8-C0E5-ECF13258247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802.11-22/1625r0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802.11-22/1625r0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Kurt Lumbatis, CommScope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315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74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466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802.11-22/1625r1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non-AP STA Device ID Implementation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9803145"/>
              </p:ext>
            </p:extLst>
          </p:nvPr>
        </p:nvGraphicFramePr>
        <p:xfrm>
          <a:off x="509588" y="2276475"/>
          <a:ext cx="8142287" cy="2497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657" imgH="2535114" progId="Word.Document.8">
                  <p:embed/>
                </p:oleObj>
              </mc:Choice>
              <mc:Fallback>
                <p:oleObj name="Document" r:id="rId3" imgW="8249657" imgH="253511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276475"/>
                        <a:ext cx="8142287" cy="2497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is an attempt to discuss the aspect of how a non-AP STA and an AP will determine and signal Device ID Activation and usage.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need to find a way to move forward on specifying how this works, and stop discussing higher layer issues.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CB75E-46A4-35C1-A949-809A872AD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AFE2B-BDA5-97E8-C0E5-ECF132582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 0 – Initial</a:t>
            </a:r>
          </a:p>
          <a:p>
            <a:r>
              <a:rPr lang="en-US" dirty="0"/>
              <a:t>Rev 1 – Text Updates and Straw Poll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19D2DF-73B9-2B6B-575C-69F5353542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40B5E-B3BE-7621-8251-395994031A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BB63CB-506D-ACAF-B753-1A3AE8F4B8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7409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2400" dirty="0"/>
              <a:t>Option 1 – non-AP STA Always Indicates Device ID Activated (dot11DeviceIDEnabled = 1)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/>
              <a:t>Non-AP STA doesn’t want to utilize Device ID for an ESS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Non-AP STA never provides an identifier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Non-AP STA drops any identifier provide by the AP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AP will provide an Identifier to the non-AP STA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Pros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Easy for the non-AP STA – is the default action to not support per SSID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Non-AP STA can decide at upper layers what to do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Cons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Forces AP to generate ID when it won’t be used.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Additional useless packet exchanges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2400" dirty="0"/>
              <a:t>Option 1 – non-AP STA Always Indicates Device ID Activated (dot11DeviceIDEnabled = 1)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/>
              <a:t>Non-AP STA wants to utilize Device ID for an ESS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Non-AP STA provides an identifier if it has one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Non-AP STA utilizes latest identifier provided by the AP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AP will provide an Identifier to the non-AP STA as needed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Pros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/>
              <a:t>Easy for the non-AP STA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/>
              <a:t>Non-AP STA can decide at upper layers what to do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Cons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Requires per SSID configuration by the user to use Identifier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sz="1600" dirty="0"/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21898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2400" dirty="0"/>
              <a:t>Option 2 – non-AP STA Indicates Device ID Activated per AP per ESS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/>
              <a:t>Non-AP STA wants to utilize Device ID for an ESS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dot11DeviceIDActivated changes based on the SSID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Non-AP STA optionally provides an identifier if it has one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Non-AP STA utilizes latest identifier provided by the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AP will provide an Identifier to the non-AP STA as needed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Pros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No extraneous Packets are exchanged if no desire for Device ID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Default action if not configured for use.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Cons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Requires per SSID Configuration by the user to enable.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sz="1600" dirty="0"/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65070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2400" dirty="0"/>
              <a:t>Option 3 – non-AP STA Never Indicates Device D Activated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/>
              <a:t>Non-AP STA May ask for an ID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Non-AP STA provides a NULL identifier if it wants an AP generated identifier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AP provides an identifier ONLY if it receives a NULL identifier from the non-AP STA or wants to update the identifier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Non-AP STA will update its identifier if a new one is provided by the AP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STA will optionally provide an identifier if it has one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Pros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Contents of Identifier from non-AP STA controls exchanges per SSID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No extraneous Packets are exchanged if no desire for Device ID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Cons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/>
              <a:t>Requires per SSID Configuration by the user.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sz="1600" dirty="0"/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51177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Straw Poll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208463"/>
          </a:xfrm>
          <a:ln/>
        </p:spPr>
        <p:txBody>
          <a:bodyPr/>
          <a:lstStyle/>
          <a:p>
            <a:r>
              <a:rPr lang="en-US" sz="2000" dirty="0"/>
              <a:t>I support the following Option to control Device ID</a:t>
            </a:r>
          </a:p>
          <a:p>
            <a:r>
              <a:rPr lang="en-US" sz="2000" dirty="0"/>
              <a:t>Option1 – non-AP STA always indicates Device ID is active and controls at the higher layers whether to store and utilize the ID</a:t>
            </a:r>
          </a:p>
          <a:p>
            <a:r>
              <a:rPr lang="en-US" sz="2000" dirty="0"/>
              <a:t>Option 2 – non AP indicates Device ID is active on a per ESS basis</a:t>
            </a:r>
          </a:p>
          <a:p>
            <a:r>
              <a:rPr lang="en-US" sz="2000" dirty="0"/>
              <a:t>Option 3 – Non-AP STA never indicates Device ID is active and utilizes the passing of an identifier to indicate support.</a:t>
            </a:r>
          </a:p>
          <a:p>
            <a:endParaRPr lang="en-US" dirty="0"/>
          </a:p>
          <a:p>
            <a:r>
              <a:rPr lang="en-US" sz="2000" dirty="0"/>
              <a:t>Chicago Style,  Option 1 – 5, Option 2 --17, Option 3 –14, NA 6</a:t>
            </a:r>
          </a:p>
          <a:p>
            <a:r>
              <a:rPr lang="en-US" sz="2000" dirty="0"/>
              <a:t>Final is Option 2 --19, Option 3 --9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153</TotalTime>
  <Words>714</Words>
  <Application>Microsoft Office PowerPoint</Application>
  <PresentationFormat>On-screen Show (4:3)</PresentationFormat>
  <Paragraphs>123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non-AP STA Device ID Implementation</vt:lpstr>
      <vt:lpstr>Abstract</vt:lpstr>
      <vt:lpstr>Versions</vt:lpstr>
      <vt:lpstr>Option 1 – non-AP STA Always Indicates Device ID Activated (dot11DeviceIDEnabled = 1)</vt:lpstr>
      <vt:lpstr>Option 1 – non-AP STA Always Indicates Device ID Activated (dot11DeviceIDEnabled = 1)</vt:lpstr>
      <vt:lpstr>Option 2 – non-AP STA Indicates Device ID Activated per AP per ESS </vt:lpstr>
      <vt:lpstr>Option 3 – non-AP STA Never Indicates Device D Activated 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non-AP STA Device ID Implementation</dc:title>
  <dc:creator>Lumbatis, Kurt;Kurt Lumbatis/Commscope</dc:creator>
  <cp:lastModifiedBy>Lumbatis, Kurt</cp:lastModifiedBy>
  <cp:revision>2</cp:revision>
  <cp:lastPrinted>1601-01-01T00:00:00Z</cp:lastPrinted>
  <dcterms:created xsi:type="dcterms:W3CDTF">2022-09-15T16:33:04Z</dcterms:created>
  <dcterms:modified xsi:type="dcterms:W3CDTF">2022-09-15T19:55:13Z</dcterms:modified>
</cp:coreProperties>
</file>