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3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7BB259-66BB-44FF-B78A-23D90F4424EC}" v="6" dt="2022-09-15T16:44:25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115" d="100"/>
          <a:sy n="115" d="100"/>
        </p:scale>
        <p:origin x="81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2E7BB259-66BB-44FF-B78A-23D90F4424EC}"/>
    <pc:docChg chg="undo custSel addSld delSld modSld modMainMaster">
      <pc:chgData name="Lumbatis, Kurt" userId="68b38a53-abea-4f9f-9666-d9a08e7d983a" providerId="ADAL" clId="{2E7BB259-66BB-44FF-B78A-23D90F4424EC}" dt="2022-09-15T17:26:39.350" v="2841" actId="20577"/>
      <pc:docMkLst>
        <pc:docMk/>
      </pc:docMkLst>
      <pc:sldChg chg="modSp mod">
        <pc:chgData name="Lumbatis, Kurt" userId="68b38a53-abea-4f9f-9666-d9a08e7d983a" providerId="ADAL" clId="{2E7BB259-66BB-44FF-B78A-23D90F4424EC}" dt="2022-09-15T16:39:01.481" v="19" actId="20577"/>
        <pc:sldMkLst>
          <pc:docMk/>
          <pc:sldMk cId="0" sldId="256"/>
        </pc:sldMkLst>
        <pc:spChg chg="mod">
          <ac:chgData name="Lumbatis, Kurt" userId="68b38a53-abea-4f9f-9666-d9a08e7d983a" providerId="ADAL" clId="{2E7BB259-66BB-44FF-B78A-23D90F4424EC}" dt="2022-09-15T16:37:21.783" v="1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Lumbatis, Kurt" userId="68b38a53-abea-4f9f-9666-d9a08e7d983a" providerId="ADAL" clId="{2E7BB259-66BB-44FF-B78A-23D90F4424EC}" dt="2022-09-15T16:39:01.481" v="1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Lumbatis, Kurt" userId="68b38a53-abea-4f9f-9666-d9a08e7d983a" providerId="ADAL" clId="{2E7BB259-66BB-44FF-B78A-23D90F4424EC}" dt="2022-09-15T16:38:56.286" v="1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Lumbatis, Kurt" userId="68b38a53-abea-4f9f-9666-d9a08e7d983a" providerId="ADAL" clId="{2E7BB259-66BB-44FF-B78A-23D90F4424EC}" dt="2022-09-15T17:26:39.350" v="2841" actId="20577"/>
        <pc:sldMkLst>
          <pc:docMk/>
          <pc:sldMk cId="0" sldId="257"/>
        </pc:sldMkLst>
        <pc:spChg chg="mod">
          <ac:chgData name="Lumbatis, Kurt" userId="68b38a53-abea-4f9f-9666-d9a08e7d983a" providerId="ADAL" clId="{2E7BB259-66BB-44FF-B78A-23D90F4424EC}" dt="2022-09-15T17:26:39.350" v="2841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Lumbatis, Kurt" userId="68b38a53-abea-4f9f-9666-d9a08e7d983a" providerId="ADAL" clId="{2E7BB259-66BB-44FF-B78A-23D90F4424EC}" dt="2022-09-15T16:44:38.928" v="214" actId="2696"/>
        <pc:sldMkLst>
          <pc:docMk/>
          <pc:sldMk cId="0" sldId="258"/>
        </pc:sldMkLst>
      </pc:sldChg>
      <pc:sldChg chg="del">
        <pc:chgData name="Lumbatis, Kurt" userId="68b38a53-abea-4f9f-9666-d9a08e7d983a" providerId="ADAL" clId="{2E7BB259-66BB-44FF-B78A-23D90F4424EC}" dt="2022-09-15T16:44:43.861" v="215" actId="2696"/>
        <pc:sldMkLst>
          <pc:docMk/>
          <pc:sldMk cId="0" sldId="259"/>
        </pc:sldMkLst>
      </pc:sldChg>
      <pc:sldChg chg="del">
        <pc:chgData name="Lumbatis, Kurt" userId="68b38a53-abea-4f9f-9666-d9a08e7d983a" providerId="ADAL" clId="{2E7BB259-66BB-44FF-B78A-23D90F4424EC}" dt="2022-09-15T16:44:50.287" v="216" actId="2696"/>
        <pc:sldMkLst>
          <pc:docMk/>
          <pc:sldMk cId="0" sldId="260"/>
        </pc:sldMkLst>
      </pc:sldChg>
      <pc:sldChg chg="del">
        <pc:chgData name="Lumbatis, Kurt" userId="68b38a53-abea-4f9f-9666-d9a08e7d983a" providerId="ADAL" clId="{2E7BB259-66BB-44FF-B78A-23D90F4424EC}" dt="2022-09-15T16:44:55.813" v="217" actId="2696"/>
        <pc:sldMkLst>
          <pc:docMk/>
          <pc:sldMk cId="0" sldId="261"/>
        </pc:sldMkLst>
      </pc:sldChg>
      <pc:sldChg chg="modSp mod">
        <pc:chgData name="Lumbatis, Kurt" userId="68b38a53-abea-4f9f-9666-d9a08e7d983a" providerId="ADAL" clId="{2E7BB259-66BB-44FF-B78A-23D90F4424EC}" dt="2022-09-15T17:22:09.210" v="2657" actId="255"/>
        <pc:sldMkLst>
          <pc:docMk/>
          <pc:sldMk cId="0" sldId="262"/>
        </pc:sldMkLst>
        <pc:spChg chg="mod">
          <ac:chgData name="Lumbatis, Kurt" userId="68b38a53-abea-4f9f-9666-d9a08e7d983a" providerId="ADAL" clId="{2E7BB259-66BB-44FF-B78A-23D90F4424EC}" dt="2022-09-15T17:22:09.210" v="2657" actId="255"/>
          <ac:spMkLst>
            <pc:docMk/>
            <pc:sldMk cId="0" sldId="262"/>
            <ac:spMk id="9217" creationId="{00000000-0000-0000-0000-000000000000}"/>
          </ac:spMkLst>
        </pc:spChg>
        <pc:spChg chg="mod">
          <ac:chgData name="Lumbatis, Kurt" userId="68b38a53-abea-4f9f-9666-d9a08e7d983a" providerId="ADAL" clId="{2E7BB259-66BB-44FF-B78A-23D90F4424EC}" dt="2022-09-15T17:21:58.870" v="2656" actId="255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Lumbatis, Kurt" userId="68b38a53-abea-4f9f-9666-d9a08e7d983a" providerId="ADAL" clId="{2E7BB259-66BB-44FF-B78A-23D90F4424EC}" dt="2022-09-15T17:25:35.136" v="2714" actId="1035"/>
        <pc:sldMkLst>
          <pc:docMk/>
          <pc:sldMk cId="0" sldId="263"/>
        </pc:sldMkLst>
        <pc:spChg chg="mod">
          <ac:chgData name="Lumbatis, Kurt" userId="68b38a53-abea-4f9f-9666-d9a08e7d983a" providerId="ADAL" clId="{2E7BB259-66BB-44FF-B78A-23D90F4424EC}" dt="2022-09-15T17:08:54.303" v="2089" actId="20577"/>
          <ac:spMkLst>
            <pc:docMk/>
            <pc:sldMk cId="0" sldId="263"/>
            <ac:spMk id="10241" creationId="{00000000-0000-0000-0000-000000000000}"/>
          </ac:spMkLst>
        </pc:spChg>
        <pc:spChg chg="mod">
          <ac:chgData name="Lumbatis, Kurt" userId="68b38a53-abea-4f9f-9666-d9a08e7d983a" providerId="ADAL" clId="{2E7BB259-66BB-44FF-B78A-23D90F4424EC}" dt="2022-09-15T17:25:35.136" v="2714" actId="1035"/>
          <ac:spMkLst>
            <pc:docMk/>
            <pc:sldMk cId="0" sldId="263"/>
            <ac:spMk id="10242" creationId="{00000000-0000-0000-0000-000000000000}"/>
          </ac:spMkLst>
        </pc:spChg>
      </pc:sldChg>
      <pc:sldChg chg="modSp add mod">
        <pc:chgData name="Lumbatis, Kurt" userId="68b38a53-abea-4f9f-9666-d9a08e7d983a" providerId="ADAL" clId="{2E7BB259-66BB-44FF-B78A-23D90F4424EC}" dt="2022-09-15T17:22:20.760" v="2658" actId="255"/>
        <pc:sldMkLst>
          <pc:docMk/>
          <pc:sldMk cId="3752189885" sldId="265"/>
        </pc:sldMkLst>
        <pc:spChg chg="mod">
          <ac:chgData name="Lumbatis, Kurt" userId="68b38a53-abea-4f9f-9666-d9a08e7d983a" providerId="ADAL" clId="{2E7BB259-66BB-44FF-B78A-23D90F4424EC}" dt="2022-09-15T17:22:20.760" v="2658" actId="255"/>
          <ac:spMkLst>
            <pc:docMk/>
            <pc:sldMk cId="3752189885" sldId="265"/>
            <ac:spMk id="9217" creationId="{00000000-0000-0000-0000-000000000000}"/>
          </ac:spMkLst>
        </pc:spChg>
        <pc:spChg chg="mod">
          <ac:chgData name="Lumbatis, Kurt" userId="68b38a53-abea-4f9f-9666-d9a08e7d983a" providerId="ADAL" clId="{2E7BB259-66BB-44FF-B78A-23D90F4424EC}" dt="2022-09-15T17:21:36.716" v="2653" actId="255"/>
          <ac:spMkLst>
            <pc:docMk/>
            <pc:sldMk cId="3752189885" sldId="265"/>
            <ac:spMk id="9218" creationId="{00000000-0000-0000-0000-000000000000}"/>
          </ac:spMkLst>
        </pc:spChg>
      </pc:sldChg>
      <pc:sldChg chg="modSp add mod">
        <pc:chgData name="Lumbatis, Kurt" userId="68b38a53-abea-4f9f-9666-d9a08e7d983a" providerId="ADAL" clId="{2E7BB259-66BB-44FF-B78A-23D90F4424EC}" dt="2022-09-15T17:22:28.890" v="2659" actId="255"/>
        <pc:sldMkLst>
          <pc:docMk/>
          <pc:sldMk cId="3206507057" sldId="266"/>
        </pc:sldMkLst>
        <pc:spChg chg="mod">
          <ac:chgData name="Lumbatis, Kurt" userId="68b38a53-abea-4f9f-9666-d9a08e7d983a" providerId="ADAL" clId="{2E7BB259-66BB-44FF-B78A-23D90F4424EC}" dt="2022-09-15T17:22:28.890" v="2659" actId="255"/>
          <ac:spMkLst>
            <pc:docMk/>
            <pc:sldMk cId="3206507057" sldId="266"/>
            <ac:spMk id="9217" creationId="{00000000-0000-0000-0000-000000000000}"/>
          </ac:spMkLst>
        </pc:spChg>
        <pc:spChg chg="mod">
          <ac:chgData name="Lumbatis, Kurt" userId="68b38a53-abea-4f9f-9666-d9a08e7d983a" providerId="ADAL" clId="{2E7BB259-66BB-44FF-B78A-23D90F4424EC}" dt="2022-09-15T17:21:13.521" v="2650" actId="255"/>
          <ac:spMkLst>
            <pc:docMk/>
            <pc:sldMk cId="3206507057" sldId="266"/>
            <ac:spMk id="9218" creationId="{00000000-0000-0000-0000-000000000000}"/>
          </ac:spMkLst>
        </pc:spChg>
      </pc:sldChg>
      <pc:sldChg chg="modSp add mod">
        <pc:chgData name="Lumbatis, Kurt" userId="68b38a53-abea-4f9f-9666-d9a08e7d983a" providerId="ADAL" clId="{2E7BB259-66BB-44FF-B78A-23D90F4424EC}" dt="2022-09-15T17:23:29.822" v="2707" actId="20577"/>
        <pc:sldMkLst>
          <pc:docMk/>
          <pc:sldMk cId="1145117713" sldId="267"/>
        </pc:sldMkLst>
        <pc:spChg chg="mod">
          <ac:chgData name="Lumbatis, Kurt" userId="68b38a53-abea-4f9f-9666-d9a08e7d983a" providerId="ADAL" clId="{2E7BB259-66BB-44FF-B78A-23D90F4424EC}" dt="2022-09-15T17:22:41.701" v="2660" actId="255"/>
          <ac:spMkLst>
            <pc:docMk/>
            <pc:sldMk cId="1145117713" sldId="267"/>
            <ac:spMk id="9217" creationId="{00000000-0000-0000-0000-000000000000}"/>
          </ac:spMkLst>
        </pc:spChg>
        <pc:spChg chg="mod">
          <ac:chgData name="Lumbatis, Kurt" userId="68b38a53-abea-4f9f-9666-d9a08e7d983a" providerId="ADAL" clId="{2E7BB259-66BB-44FF-B78A-23D90F4424EC}" dt="2022-09-15T17:23:29.822" v="2707" actId="20577"/>
          <ac:spMkLst>
            <pc:docMk/>
            <pc:sldMk cId="1145117713" sldId="267"/>
            <ac:spMk id="9218" creationId="{00000000-0000-0000-0000-000000000000}"/>
          </ac:spMkLst>
        </pc:spChg>
      </pc:sldChg>
      <pc:sldMasterChg chg="modSp mod">
        <pc:chgData name="Lumbatis, Kurt" userId="68b38a53-abea-4f9f-9666-d9a08e7d983a" providerId="ADAL" clId="{2E7BB259-66BB-44FF-B78A-23D90F4424EC}" dt="2022-09-15T16:41:39.685" v="213" actId="20577"/>
        <pc:sldMasterMkLst>
          <pc:docMk/>
          <pc:sldMasterMk cId="0" sldId="2147483648"/>
        </pc:sldMasterMkLst>
        <pc:spChg chg="mod">
          <ac:chgData name="Lumbatis, Kurt" userId="68b38a53-abea-4f9f-9666-d9a08e7d983a" providerId="ADAL" clId="{2E7BB259-66BB-44FF-B78A-23D90F4424EC}" dt="2022-09-15T16:41:39.685" v="2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802.11-22/1625r0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802.11-22/1625r0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15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7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66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non-AP STA Device ID Implementation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803145"/>
              </p:ext>
            </p:extLst>
          </p:nvPr>
        </p:nvGraphicFramePr>
        <p:xfrm>
          <a:off x="509588" y="2276475"/>
          <a:ext cx="8142287" cy="249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657" imgH="2535114" progId="Word.Document.8">
                  <p:embed/>
                </p:oleObj>
              </mc:Choice>
              <mc:Fallback>
                <p:oleObj name="Document" r:id="rId3" imgW="8249657" imgH="25351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6475"/>
                        <a:ext cx="8142287" cy="249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an attempt to discuss the aspect of how a non-AP STA and an AP will determine and signal Device ID Activation and usage.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need to find a way to move forward on specifying how this works, and stop discussing higher layer issues.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400" dirty="0"/>
              <a:t>Option 1 – non-AP STA Always Indicates Device ID Activated (dot11DeviceIDEnabled = 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Non-AP STA doesn’t want to utilize Device ID for an 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never provides an identifier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drops any identifier provide by the AP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AP will provide an Identifier to the non-AP STA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Pros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Easy for the non-AP STA – is the default action to not support per SSID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can decide at upper layers what to do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Forces AP to generate ID when it won’t be used.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Additional useless packet exchanges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400" dirty="0"/>
              <a:t>Option 1 – non-AP STA Always Indicates Device ID Activated (dot11DeviceIDEnabled = 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Non-AP STA wants to utilize Device ID for an 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provides an identifier if it has one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utilizes latest identifier provided by the AP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AP will provide an Identifier to the non-AP STA as needed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Pros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Easy for the non-AP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Non-AP STA can decide at upper layers what to do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Requires per SSID configuration by the user to use Identifier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189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400" dirty="0"/>
              <a:t>Option 2 – non-AP STA Indicates Device ID Activated per SSID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Non-AP STA wants to utilize Device ID for an 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dot11DeviceIDActivated changes based on the SSID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provides an identifier if it has one for the SSID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utilizes latest identifier provided by the AP for the SSID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AP will provide an Identifier to the non-AP STA as needed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Pros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 extraneous Packets are exchanged if no desire for Device 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Default action if not configured for use.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Requires per SSID Configuration by the user to enable.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5070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400" dirty="0"/>
              <a:t>Option 3 – non-AP STA Never Indicates Device D Activated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Non-AP STA May ask for an 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provides a NULL identifier if it wants an AP generated identifier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AP provides an identifier ONLY if it receives a NULL identifier from the non-AP STA or wants to update the identifier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will update its identifier if a new one is provided by the AP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STA will provide an identifier if it has one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Pros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Contents of Identifier from non-AP STA controls exchanges per SSID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 extraneous Packets are exchanged if no desire for Device ID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Requires per SSID Configuration by the user.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117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208463"/>
          </a:xfrm>
          <a:ln/>
        </p:spPr>
        <p:txBody>
          <a:bodyPr/>
          <a:lstStyle/>
          <a:p>
            <a:r>
              <a:rPr lang="en-US" dirty="0"/>
              <a:t>I support the following Option to control Device ID</a:t>
            </a:r>
          </a:p>
          <a:p>
            <a:r>
              <a:rPr lang="en-US" dirty="0"/>
              <a:t>Option1 – non-AP STA always indicates Device ID is active and controls at the higher layers whether to store and utilize the ID</a:t>
            </a:r>
          </a:p>
          <a:p>
            <a:r>
              <a:rPr lang="en-US" dirty="0"/>
              <a:t>Option 2 – non AP indicates Device ID is active on a per SSID basis</a:t>
            </a:r>
          </a:p>
          <a:p>
            <a:r>
              <a:rPr lang="en-US" dirty="0"/>
              <a:t>Option 3 – Non-AP STA never indicates Device ID is active and utilizes the passing of an identifier to indicate support.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</TotalTime>
  <Words>664</Words>
  <Application>Microsoft Office PowerPoint</Application>
  <PresentationFormat>On-screen Show (4:3)</PresentationFormat>
  <Paragraphs>114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non-AP STA Device ID Implementation</vt:lpstr>
      <vt:lpstr>Abstract</vt:lpstr>
      <vt:lpstr>Option 1 – non-AP STA Always Indicates Device ID Activated (dot11DeviceIDEnabled = 1)</vt:lpstr>
      <vt:lpstr>Option 1 – non-AP STA Always Indicates Device ID Activated (dot11DeviceIDEnabled = 1)</vt:lpstr>
      <vt:lpstr>Option 2 – non-AP STA Indicates Device ID Activated per SSID </vt:lpstr>
      <vt:lpstr>Option 3 – non-AP STA Never Indicates Device D Activated 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non-AP STA Device ID Implementation</dc:title>
  <dc:creator>Lumbatis, Kurt;Kurt Lumbatis/Commscope</dc:creator>
  <cp:lastModifiedBy>Lumbatis, Kurt</cp:lastModifiedBy>
  <cp:revision>1</cp:revision>
  <cp:lastPrinted>1601-01-01T00:00:00Z</cp:lastPrinted>
  <dcterms:created xsi:type="dcterms:W3CDTF">2022-09-15T16:33:04Z</dcterms:created>
  <dcterms:modified xsi:type="dcterms:W3CDTF">2022-09-15T17:26:46Z</dcterms:modified>
</cp:coreProperties>
</file>