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92" d="100"/>
          <a:sy n="92" d="100"/>
        </p:scale>
        <p:origin x="294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981C2A1D-C51C-4E1B-B728-943BE1D4587B}"/>
    <pc:docChg chg="custSel modSld modMainMaster">
      <pc:chgData name="Jim Lansford" userId="a4fe446c-a46d-4105-b32e-f064615612ff" providerId="ADAL" clId="{981C2A1D-C51C-4E1B-B728-943BE1D4587B}" dt="2022-09-15T01:18:38.255" v="209" actId="207"/>
      <pc:docMkLst>
        <pc:docMk/>
      </pc:docMkLst>
      <pc:sldChg chg="modSp mod">
        <pc:chgData name="Jim Lansford" userId="a4fe446c-a46d-4105-b32e-f064615612ff" providerId="ADAL" clId="{981C2A1D-C51C-4E1B-B728-943BE1D4587B}" dt="2022-09-15T01:18:38.255" v="209" actId="207"/>
        <pc:sldMkLst>
          <pc:docMk/>
          <pc:sldMk cId="0" sldId="386"/>
        </pc:sldMkLst>
        <pc:spChg chg="mod">
          <ac:chgData name="Jim Lansford" userId="a4fe446c-a46d-4105-b32e-f064615612ff" providerId="ADAL" clId="{981C2A1D-C51C-4E1B-B728-943BE1D4587B}" dt="2022-09-14T22:12:03.941" v="143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981C2A1D-C51C-4E1B-B728-943BE1D4587B}" dt="2022-09-15T01:18:38.255" v="209" actId="20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a4fe446c-a46d-4105-b32e-f064615612ff" providerId="ADAL" clId="{981C2A1D-C51C-4E1B-B728-943BE1D4587B}" dt="2022-09-14T22:10:23.679" v="16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981C2A1D-C51C-4E1B-B728-943BE1D4587B}" dt="2022-09-14T22:10:23.679" v="16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981C2A1D-C51C-4E1B-B728-943BE1D4587B}" dt="2022-09-14T22:10:17.437" v="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802.11-22/1622r0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564-01-0wng-agenda-for-wng-sc-2022-sept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607-00-0wng-wng-meeting-minutes-2022-september-waikoloa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2022-09-16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September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400" y="908720"/>
            <a:ext cx="1123324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https://mentor.ieee.org/802.11/dcn/22/11-22-1564-01-0wng-agenda-for-wng-sc-2022-september.pptx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Presentations at September 2022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“Thoughts on High Reliability Communications,” </a:t>
            </a:r>
            <a:r>
              <a:rPr lang="en-US" sz="1800" dirty="0" err="1"/>
              <a:t>Aiguo</a:t>
            </a:r>
            <a:r>
              <a:rPr lang="en-US" sz="1800" dirty="0"/>
              <a:t> Yan (</a:t>
            </a:r>
            <a:r>
              <a:rPr lang="en-US" sz="1800" dirty="0" err="1"/>
              <a:t>Zeku</a:t>
            </a:r>
            <a:r>
              <a:rPr lang="en-US" sz="1800" dirty="0"/>
              <a:t>)  11-22/</a:t>
            </a:r>
            <a:r>
              <a:rPr lang="en-US" sz="1800" b="1" dirty="0"/>
              <a:t>1413r1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“320 MHz Ranging,” Rolf de Vegt (Qualcomm)  11-22/</a:t>
            </a:r>
            <a:r>
              <a:rPr lang="en-US" sz="1800" b="1" dirty="0"/>
              <a:t>1070r1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“Coexistence of Narrowband Frequency Hopping (NB FH) systems and Wi-Fi,” Jeff Bailey (Carleton University) 11-22/</a:t>
            </a:r>
            <a:r>
              <a:rPr lang="en-US" sz="1800" b="1" dirty="0"/>
              <a:t>1578r1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</a:t>
            </a:r>
            <a:r>
              <a:rPr lang="en-GB" altLang="en-US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https://mentor.ieee.org/802.11/dcn/22/11-22-1607-00-0wng-wng-meeting-minutes-2022-september-waikoloa-meeting.docx</a:t>
            </a:r>
            <a:r>
              <a:rPr lang="en-GB" altLang="en-US" dirty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November 2022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 – call for presentations will be sent out in October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two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23960</TotalTime>
  <Words>210</Words>
  <Application>Microsoft Office PowerPoint</Application>
  <PresentationFormat>Widescreen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856</cp:revision>
  <cp:lastPrinted>1998-02-10T13:28:06Z</cp:lastPrinted>
  <dcterms:created xsi:type="dcterms:W3CDTF">2004-12-02T14:01:45Z</dcterms:created>
  <dcterms:modified xsi:type="dcterms:W3CDTF">2022-09-15T01:18:53Z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